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65" r:id="rId2"/>
    <p:sldId id="274" r:id="rId3"/>
    <p:sldId id="267" r:id="rId4"/>
    <p:sldId id="275" r:id="rId5"/>
    <p:sldId id="276" r:id="rId6"/>
    <p:sldId id="279" r:id="rId7"/>
    <p:sldId id="282" r:id="rId8"/>
    <p:sldId id="285" r:id="rId9"/>
    <p:sldId id="256" r:id="rId10"/>
    <p:sldId id="257" r:id="rId11"/>
    <p:sldId id="263" r:id="rId12"/>
    <p:sldId id="280" r:id="rId13"/>
    <p:sldId id="264" r:id="rId14"/>
    <p:sldId id="291" r:id="rId15"/>
    <p:sldId id="266" r:id="rId16"/>
    <p:sldId id="290" r:id="rId17"/>
    <p:sldId id="289" r:id="rId18"/>
    <p:sldId id="278" r:id="rId19"/>
    <p:sldId id="273" r:id="rId20"/>
    <p:sldId id="272" r:id="rId21"/>
    <p:sldId id="277" r:id="rId22"/>
    <p:sldId id="281" r:id="rId23"/>
    <p:sldId id="283" r:id="rId24"/>
    <p:sldId id="284" r:id="rId25"/>
    <p:sldId id="286" r:id="rId26"/>
    <p:sldId id="287" r:id="rId27"/>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ck, Krystle" initials="DK" lastIdx="1" clrIdx="0">
    <p:extLst>
      <p:ext uri="{19B8F6BF-5375-455C-9EA6-DF929625EA0E}">
        <p15:presenceInfo xmlns:p15="http://schemas.microsoft.com/office/powerpoint/2012/main" userId="S-1-5-21-922549995-1057667310-2736651424-70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58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C446E-5713-4D4E-9B1D-FEEA8CDA6768}" v="346" dt="2021-10-21T16:52:38.155"/>
    <p1510:client id="{05D8747D-2AB3-4A73-84A8-49B0971DBCAD}" v="332" dt="2021-10-21T16:10:02.515"/>
    <p1510:client id="{14995C30-82F2-438A-8907-2AF37409AEFA}" v="10" dt="2021-10-21T16:29:59.049"/>
    <p1510:client id="{2B0DB0DE-F068-47AF-8A06-4FC7A7E190A9}" v="3434" dt="2021-10-21T17:46:33.409"/>
    <p1510:client id="{4D2BCD66-1780-47AC-B729-230A1F8B4879}" v="3128" dt="2021-10-22T01:31:36.678"/>
    <p1510:client id="{7AFCCE17-978F-4A4B-9C8A-1DFE17A6DA00}" v="119" dt="2021-10-21T20:42:20.538"/>
    <p1510:client id="{A8B3400B-C926-4254-AA62-1AFF661982DD}" v="707" dt="2021-10-21T18:46:04.067"/>
    <p1510:client id="{BDD7587E-AF2B-4B25-8741-A42E7D71D3E9}" v="9" dt="2021-10-21T20:41:36.658"/>
    <p1510:client id="{D8A62434-B2A3-419E-B5F7-0F84FBD93F5D}" v="3" dt="2021-10-21T15:57:57.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51" autoAdjust="0"/>
  </p:normalViewPr>
  <p:slideViewPr>
    <p:cSldViewPr snapToGrid="0">
      <p:cViewPr varScale="1">
        <p:scale>
          <a:sx n="92" d="100"/>
          <a:sy n="92" d="100"/>
        </p:scale>
        <p:origin x="3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ck, Krystle" userId="S::krystle.dick@okstate.edu::18e8f32f-a141-4f0c-b2a1-2b93dd44167c" providerId="AD" clId="Web-{05D8747D-2AB3-4A73-84A8-49B0971DBCAD}"/>
    <pc:docChg chg="modSld">
      <pc:chgData name="Dick, Krystle" userId="S::krystle.dick@okstate.edu::18e8f32f-a141-4f0c-b2a1-2b93dd44167c" providerId="AD" clId="Web-{05D8747D-2AB3-4A73-84A8-49B0971DBCAD}" dt="2021-10-21T16:10:02.515" v="337" actId="20577"/>
      <pc:docMkLst>
        <pc:docMk/>
      </pc:docMkLst>
      <pc:sldChg chg="modSp">
        <pc:chgData name="Dick, Krystle" userId="S::krystle.dick@okstate.edu::18e8f32f-a141-4f0c-b2a1-2b93dd44167c" providerId="AD" clId="Web-{05D8747D-2AB3-4A73-84A8-49B0971DBCAD}" dt="2021-10-21T16:07:15.578" v="298" actId="20577"/>
        <pc:sldMkLst>
          <pc:docMk/>
          <pc:sldMk cId="988356877" sldId="263"/>
        </pc:sldMkLst>
        <pc:spChg chg="mod">
          <ac:chgData name="Dick, Krystle" userId="S::krystle.dick@okstate.edu::18e8f32f-a141-4f0c-b2a1-2b93dd44167c" providerId="AD" clId="Web-{05D8747D-2AB3-4A73-84A8-49B0971DBCAD}" dt="2021-10-21T16:07:15.578" v="298" actId="20577"/>
          <ac:spMkLst>
            <pc:docMk/>
            <pc:sldMk cId="988356877" sldId="263"/>
            <ac:spMk id="2" creationId="{00000000-0000-0000-0000-000000000000}"/>
          </ac:spMkLst>
        </pc:spChg>
        <pc:spChg chg="mod">
          <ac:chgData name="Dick, Krystle" userId="S::krystle.dick@okstate.edu::18e8f32f-a141-4f0c-b2a1-2b93dd44167c" providerId="AD" clId="Web-{05D8747D-2AB3-4A73-84A8-49B0971DBCAD}" dt="2021-10-21T16:06:58.812" v="284" actId="20577"/>
          <ac:spMkLst>
            <pc:docMk/>
            <pc:sldMk cId="988356877" sldId="263"/>
            <ac:spMk id="3" creationId="{00000000-0000-0000-0000-000000000000}"/>
          </ac:spMkLst>
        </pc:spChg>
      </pc:sldChg>
      <pc:sldChg chg="modSp">
        <pc:chgData name="Dick, Krystle" userId="S::krystle.dick@okstate.edu::18e8f32f-a141-4f0c-b2a1-2b93dd44167c" providerId="AD" clId="Web-{05D8747D-2AB3-4A73-84A8-49B0971DBCAD}" dt="2021-10-21T16:10:02.515" v="337" actId="20577"/>
        <pc:sldMkLst>
          <pc:docMk/>
          <pc:sldMk cId="1336163987" sldId="264"/>
        </pc:sldMkLst>
        <pc:spChg chg="mod">
          <ac:chgData name="Dick, Krystle" userId="S::krystle.dick@okstate.edu::18e8f32f-a141-4f0c-b2a1-2b93dd44167c" providerId="AD" clId="Web-{05D8747D-2AB3-4A73-84A8-49B0971DBCAD}" dt="2021-10-21T16:10:02.515" v="337" actId="20577"/>
          <ac:spMkLst>
            <pc:docMk/>
            <pc:sldMk cId="1336163987" sldId="264"/>
            <ac:spMk id="3" creationId="{00000000-0000-0000-0000-000000000000}"/>
          </ac:spMkLst>
        </pc:spChg>
      </pc:sldChg>
    </pc:docChg>
  </pc:docChgLst>
  <pc:docChgLst>
    <pc:chgData name="Brown, Kyle J" userId="b0112dc6-2b01-4233-91a0-470fb1650517" providerId="ADAL" clId="{A8B3400B-C926-4254-AA62-1AFF661982DD}"/>
    <pc:docChg chg="undo custSel addSld delSld modSld">
      <pc:chgData name="Brown, Kyle J" userId="b0112dc6-2b01-4233-91a0-470fb1650517" providerId="ADAL" clId="{A8B3400B-C926-4254-AA62-1AFF661982DD}" dt="2021-10-21T18:50:19.261" v="2846" actId="207"/>
      <pc:docMkLst>
        <pc:docMk/>
      </pc:docMkLst>
      <pc:sldChg chg="modSp del mod">
        <pc:chgData name="Brown, Kyle J" userId="b0112dc6-2b01-4233-91a0-470fb1650517" providerId="ADAL" clId="{A8B3400B-C926-4254-AA62-1AFF661982DD}" dt="2021-10-21T18:50:07.554" v="2845" actId="47"/>
        <pc:sldMkLst>
          <pc:docMk/>
          <pc:sldMk cId="3495513628" sldId="268"/>
        </pc:sldMkLst>
        <pc:spChg chg="mod">
          <ac:chgData name="Brown, Kyle J" userId="b0112dc6-2b01-4233-91a0-470fb1650517" providerId="ADAL" clId="{A8B3400B-C926-4254-AA62-1AFF661982DD}" dt="2021-10-21T17:53:26.692" v="205" actId="20577"/>
          <ac:spMkLst>
            <pc:docMk/>
            <pc:sldMk cId="3495513628" sldId="268"/>
            <ac:spMk id="2" creationId="{00000000-0000-0000-0000-000000000000}"/>
          </ac:spMkLst>
        </pc:spChg>
        <pc:spChg chg="mod">
          <ac:chgData name="Brown, Kyle J" userId="b0112dc6-2b01-4233-91a0-470fb1650517" providerId="ADAL" clId="{A8B3400B-C926-4254-AA62-1AFF661982DD}" dt="2021-10-21T17:56:44.935" v="252" actId="20577"/>
          <ac:spMkLst>
            <pc:docMk/>
            <pc:sldMk cId="3495513628" sldId="268"/>
            <ac:spMk id="3" creationId="{00000000-0000-0000-0000-000000000000}"/>
          </ac:spMkLst>
        </pc:spChg>
      </pc:sldChg>
      <pc:sldChg chg="modSp mod">
        <pc:chgData name="Brown, Kyle J" userId="b0112dc6-2b01-4233-91a0-470fb1650517" providerId="ADAL" clId="{A8B3400B-C926-4254-AA62-1AFF661982DD}" dt="2021-10-21T18:39:35.083" v="2138" actId="20577"/>
        <pc:sldMkLst>
          <pc:docMk/>
          <pc:sldMk cId="3677419256" sldId="270"/>
        </pc:sldMkLst>
        <pc:spChg chg="mod">
          <ac:chgData name="Brown, Kyle J" userId="b0112dc6-2b01-4233-91a0-470fb1650517" providerId="ADAL" clId="{A8B3400B-C926-4254-AA62-1AFF661982DD}" dt="2021-10-21T18:39:35.083" v="2138" actId="20577"/>
          <ac:spMkLst>
            <pc:docMk/>
            <pc:sldMk cId="3677419256" sldId="270"/>
            <ac:spMk id="2" creationId="{00000000-0000-0000-0000-000000000000}"/>
          </ac:spMkLst>
        </pc:spChg>
        <pc:spChg chg="mod">
          <ac:chgData name="Brown, Kyle J" userId="b0112dc6-2b01-4233-91a0-470fb1650517" providerId="ADAL" clId="{A8B3400B-C926-4254-AA62-1AFF661982DD}" dt="2021-10-21T18:37:31.737" v="2031" actId="20577"/>
          <ac:spMkLst>
            <pc:docMk/>
            <pc:sldMk cId="3677419256" sldId="270"/>
            <ac:spMk id="3" creationId="{00000000-0000-0000-0000-000000000000}"/>
          </ac:spMkLst>
        </pc:spChg>
        <pc:spChg chg="mod">
          <ac:chgData name="Brown, Kyle J" userId="b0112dc6-2b01-4233-91a0-470fb1650517" providerId="ADAL" clId="{A8B3400B-C926-4254-AA62-1AFF661982DD}" dt="2021-10-21T18:39:30.384" v="2126" actId="20577"/>
          <ac:spMkLst>
            <pc:docMk/>
            <pc:sldMk cId="3677419256" sldId="270"/>
            <ac:spMk id="4" creationId="{453CBFBD-EC70-4B7C-B7F3-53E450CFEAF5}"/>
          </ac:spMkLst>
        </pc:spChg>
      </pc:sldChg>
      <pc:sldChg chg="modSp mod">
        <pc:chgData name="Brown, Kyle J" userId="b0112dc6-2b01-4233-91a0-470fb1650517" providerId="ADAL" clId="{A8B3400B-C926-4254-AA62-1AFF661982DD}" dt="2021-10-21T17:50:34.554" v="169" actId="20577"/>
        <pc:sldMkLst>
          <pc:docMk/>
          <pc:sldMk cId="3334703321" sldId="273"/>
        </pc:sldMkLst>
        <pc:spChg chg="mod">
          <ac:chgData name="Brown, Kyle J" userId="b0112dc6-2b01-4233-91a0-470fb1650517" providerId="ADAL" clId="{A8B3400B-C926-4254-AA62-1AFF661982DD}" dt="2021-10-21T17:50:34.554" v="169" actId="20577"/>
          <ac:spMkLst>
            <pc:docMk/>
            <pc:sldMk cId="3334703321" sldId="273"/>
            <ac:spMk id="3" creationId="{FA7B8844-3927-4120-8B1F-6C50608C23EE}"/>
          </ac:spMkLst>
        </pc:spChg>
      </pc:sldChg>
      <pc:sldChg chg="modSp mod">
        <pc:chgData name="Brown, Kyle J" userId="b0112dc6-2b01-4233-91a0-470fb1650517" providerId="ADAL" clId="{A8B3400B-C926-4254-AA62-1AFF661982DD}" dt="2021-10-21T18:50:19.261" v="2846" actId="207"/>
        <pc:sldMkLst>
          <pc:docMk/>
          <pc:sldMk cId="1788451123" sldId="278"/>
        </pc:sldMkLst>
        <pc:spChg chg="mod">
          <ac:chgData name="Brown, Kyle J" userId="b0112dc6-2b01-4233-91a0-470fb1650517" providerId="ADAL" clId="{A8B3400B-C926-4254-AA62-1AFF661982DD}" dt="2021-10-21T18:50:19.261" v="2846" actId="207"/>
          <ac:spMkLst>
            <pc:docMk/>
            <pc:sldMk cId="1788451123" sldId="278"/>
            <ac:spMk id="3" creationId="{FA7B8844-3927-4120-8B1F-6C50608C23EE}"/>
          </ac:spMkLst>
        </pc:spChg>
      </pc:sldChg>
      <pc:sldChg chg="modSp mod">
        <pc:chgData name="Brown, Kyle J" userId="b0112dc6-2b01-4233-91a0-470fb1650517" providerId="ADAL" clId="{A8B3400B-C926-4254-AA62-1AFF661982DD}" dt="2021-10-21T17:51:19.570" v="179" actId="255"/>
        <pc:sldMkLst>
          <pc:docMk/>
          <pc:sldMk cId="757214208" sldId="281"/>
        </pc:sldMkLst>
        <pc:spChg chg="mod">
          <ac:chgData name="Brown, Kyle J" userId="b0112dc6-2b01-4233-91a0-470fb1650517" providerId="ADAL" clId="{A8B3400B-C926-4254-AA62-1AFF661982DD}" dt="2021-10-21T17:51:19.570" v="179" actId="255"/>
          <ac:spMkLst>
            <pc:docMk/>
            <pc:sldMk cId="757214208" sldId="281"/>
            <ac:spMk id="3" creationId="{00000000-0000-0000-0000-000000000000}"/>
          </ac:spMkLst>
        </pc:spChg>
      </pc:sldChg>
      <pc:sldChg chg="modSp mod">
        <pc:chgData name="Brown, Kyle J" userId="b0112dc6-2b01-4233-91a0-470fb1650517" providerId="ADAL" clId="{A8B3400B-C926-4254-AA62-1AFF661982DD}" dt="2021-10-21T18:47:38.386" v="2816" actId="20577"/>
        <pc:sldMkLst>
          <pc:docMk/>
          <pc:sldMk cId="3121633118" sldId="283"/>
        </pc:sldMkLst>
        <pc:spChg chg="mod">
          <ac:chgData name="Brown, Kyle J" userId="b0112dc6-2b01-4233-91a0-470fb1650517" providerId="ADAL" clId="{A8B3400B-C926-4254-AA62-1AFF661982DD}" dt="2021-10-21T18:47:38.386" v="2816" actId="20577"/>
          <ac:spMkLst>
            <pc:docMk/>
            <pc:sldMk cId="3121633118" sldId="283"/>
            <ac:spMk id="3" creationId="{00000000-0000-0000-0000-000000000000}"/>
          </ac:spMkLst>
        </pc:spChg>
      </pc:sldChg>
      <pc:sldChg chg="modSp mod">
        <pc:chgData name="Brown, Kyle J" userId="b0112dc6-2b01-4233-91a0-470fb1650517" providerId="ADAL" clId="{A8B3400B-C926-4254-AA62-1AFF661982DD}" dt="2021-10-21T18:47:59.834" v="2817" actId="207"/>
        <pc:sldMkLst>
          <pc:docMk/>
          <pc:sldMk cId="773790492" sldId="286"/>
        </pc:sldMkLst>
        <pc:spChg chg="mod">
          <ac:chgData name="Brown, Kyle J" userId="b0112dc6-2b01-4233-91a0-470fb1650517" providerId="ADAL" clId="{A8B3400B-C926-4254-AA62-1AFF661982DD}" dt="2021-10-21T18:47:59.834" v="2817" actId="207"/>
          <ac:spMkLst>
            <pc:docMk/>
            <pc:sldMk cId="773790492" sldId="286"/>
            <ac:spMk id="3" creationId="{00000000-0000-0000-0000-000000000000}"/>
          </ac:spMkLst>
        </pc:spChg>
      </pc:sldChg>
      <pc:sldChg chg="modSp mod">
        <pc:chgData name="Brown, Kyle J" userId="b0112dc6-2b01-4233-91a0-470fb1650517" providerId="ADAL" clId="{A8B3400B-C926-4254-AA62-1AFF661982DD}" dt="2021-10-21T18:48:25.364" v="2825" actId="207"/>
        <pc:sldMkLst>
          <pc:docMk/>
          <pc:sldMk cId="2747385530" sldId="287"/>
        </pc:sldMkLst>
        <pc:spChg chg="mod">
          <ac:chgData name="Brown, Kyle J" userId="b0112dc6-2b01-4233-91a0-470fb1650517" providerId="ADAL" clId="{A8B3400B-C926-4254-AA62-1AFF661982DD}" dt="2021-10-21T18:42:13.311" v="2169" actId="20577"/>
          <ac:spMkLst>
            <pc:docMk/>
            <pc:sldMk cId="2747385530" sldId="287"/>
            <ac:spMk id="2" creationId="{00000000-0000-0000-0000-000000000000}"/>
          </ac:spMkLst>
        </pc:spChg>
        <pc:spChg chg="mod">
          <ac:chgData name="Brown, Kyle J" userId="b0112dc6-2b01-4233-91a0-470fb1650517" providerId="ADAL" clId="{A8B3400B-C926-4254-AA62-1AFF661982DD}" dt="2021-10-21T18:48:15.666" v="2822" actId="207"/>
          <ac:spMkLst>
            <pc:docMk/>
            <pc:sldMk cId="2747385530" sldId="287"/>
            <ac:spMk id="3" creationId="{00000000-0000-0000-0000-000000000000}"/>
          </ac:spMkLst>
        </pc:spChg>
        <pc:spChg chg="mod">
          <ac:chgData name="Brown, Kyle J" userId="b0112dc6-2b01-4233-91a0-470fb1650517" providerId="ADAL" clId="{A8B3400B-C926-4254-AA62-1AFF661982DD}" dt="2021-10-21T18:48:25.364" v="2825" actId="207"/>
          <ac:spMkLst>
            <pc:docMk/>
            <pc:sldMk cId="2747385530" sldId="287"/>
            <ac:spMk id="4" creationId="{E60D8DF1-4FEF-458F-8B08-36032485D91F}"/>
          </ac:spMkLst>
        </pc:spChg>
      </pc:sldChg>
      <pc:sldChg chg="modSp add del mod">
        <pc:chgData name="Brown, Kyle J" userId="b0112dc6-2b01-4233-91a0-470fb1650517" providerId="ADAL" clId="{A8B3400B-C926-4254-AA62-1AFF661982DD}" dt="2021-10-21T18:37:42.426" v="2032" actId="47"/>
        <pc:sldMkLst>
          <pc:docMk/>
          <pc:sldMk cId="499262614" sldId="288"/>
        </pc:sldMkLst>
        <pc:spChg chg="mod">
          <ac:chgData name="Brown, Kyle J" userId="b0112dc6-2b01-4233-91a0-470fb1650517" providerId="ADAL" clId="{A8B3400B-C926-4254-AA62-1AFF661982DD}" dt="2021-10-21T17:47:22.799" v="8" actId="20577"/>
          <ac:spMkLst>
            <pc:docMk/>
            <pc:sldMk cId="499262614" sldId="288"/>
            <ac:spMk id="2" creationId="{00000000-0000-0000-0000-000000000000}"/>
          </ac:spMkLst>
        </pc:spChg>
      </pc:sldChg>
      <pc:sldChg chg="add">
        <pc:chgData name="Brown, Kyle J" userId="b0112dc6-2b01-4233-91a0-470fb1650517" providerId="ADAL" clId="{A8B3400B-C926-4254-AA62-1AFF661982DD}" dt="2021-10-21T17:53:20.215" v="182" actId="2890"/>
        <pc:sldMkLst>
          <pc:docMk/>
          <pc:sldMk cId="3499004757" sldId="289"/>
        </pc:sldMkLst>
      </pc:sldChg>
      <pc:sldChg chg="modSp add mod">
        <pc:chgData name="Brown, Kyle J" userId="b0112dc6-2b01-4233-91a0-470fb1650517" providerId="ADAL" clId="{A8B3400B-C926-4254-AA62-1AFF661982DD}" dt="2021-10-21T18:49:23.813" v="2844" actId="20577"/>
        <pc:sldMkLst>
          <pc:docMk/>
          <pc:sldMk cId="1383995439" sldId="290"/>
        </pc:sldMkLst>
        <pc:spChg chg="mod">
          <ac:chgData name="Brown, Kyle J" userId="b0112dc6-2b01-4233-91a0-470fb1650517" providerId="ADAL" clId="{A8B3400B-C926-4254-AA62-1AFF661982DD}" dt="2021-10-21T18:49:23.813" v="2844" actId="20577"/>
          <ac:spMkLst>
            <pc:docMk/>
            <pc:sldMk cId="1383995439" sldId="290"/>
            <ac:spMk id="3" creationId="{00000000-0000-0000-0000-000000000000}"/>
          </ac:spMkLst>
        </pc:spChg>
      </pc:sldChg>
      <pc:sldChg chg="modSp add del mod">
        <pc:chgData name="Brown, Kyle J" userId="b0112dc6-2b01-4233-91a0-470fb1650517" providerId="ADAL" clId="{A8B3400B-C926-4254-AA62-1AFF661982DD}" dt="2021-10-21T18:39:20.765" v="2107" actId="47"/>
        <pc:sldMkLst>
          <pc:docMk/>
          <pc:sldMk cId="106256221" sldId="291"/>
        </pc:sldMkLst>
        <pc:spChg chg="mod">
          <ac:chgData name="Brown, Kyle J" userId="b0112dc6-2b01-4233-91a0-470fb1650517" providerId="ADAL" clId="{A8B3400B-C926-4254-AA62-1AFF661982DD}" dt="2021-10-21T18:39:12.858" v="2106" actId="20577"/>
          <ac:spMkLst>
            <pc:docMk/>
            <pc:sldMk cId="106256221" sldId="291"/>
            <ac:spMk id="2" creationId="{B3B6EF08-1E16-4AF4-8146-66CB88B807EF}"/>
          </ac:spMkLst>
        </pc:spChg>
      </pc:sldChg>
    </pc:docChg>
  </pc:docChgLst>
  <pc:docChgLst>
    <pc:chgData name="Dick, Krystle" userId="S::krystle.dick@okstate.edu::18e8f32f-a141-4f0c-b2a1-2b93dd44167c" providerId="AD" clId="Web-{14995C30-82F2-438A-8907-2AF37409AEFA}"/>
    <pc:docChg chg="modSld">
      <pc:chgData name="Dick, Krystle" userId="S::krystle.dick@okstate.edu::18e8f32f-a141-4f0c-b2a1-2b93dd44167c" providerId="AD" clId="Web-{14995C30-82F2-438A-8907-2AF37409AEFA}" dt="2021-10-21T16:29:55.127" v="167"/>
      <pc:docMkLst>
        <pc:docMk/>
      </pc:docMkLst>
      <pc:sldChg chg="modSp modNotes">
        <pc:chgData name="Dick, Krystle" userId="S::krystle.dick@okstate.edu::18e8f32f-a141-4f0c-b2a1-2b93dd44167c" providerId="AD" clId="Web-{14995C30-82F2-438A-8907-2AF37409AEFA}" dt="2021-10-21T16:29:55.127" v="167"/>
        <pc:sldMkLst>
          <pc:docMk/>
          <pc:sldMk cId="1336163987" sldId="264"/>
        </pc:sldMkLst>
        <pc:spChg chg="mod">
          <ac:chgData name="Dick, Krystle" userId="S::krystle.dick@okstate.edu::18e8f32f-a141-4f0c-b2a1-2b93dd44167c" providerId="AD" clId="Web-{14995C30-82F2-438A-8907-2AF37409AEFA}" dt="2021-10-21T16:24:48.452" v="11" actId="20577"/>
          <ac:spMkLst>
            <pc:docMk/>
            <pc:sldMk cId="1336163987" sldId="264"/>
            <ac:spMk id="3" creationId="{00000000-0000-0000-0000-000000000000}"/>
          </ac:spMkLst>
        </pc:spChg>
      </pc:sldChg>
    </pc:docChg>
  </pc:docChgLst>
  <pc:docChgLst>
    <pc:chgData name="Brown, Kyle J" userId="S::kyle.j.brown@okstate.edu::b0112dc6-2b01-4233-91a0-470fb1650517" providerId="AD" clId="Web-{7AFCCE17-978F-4A4B-9C8A-1DFE17A6DA00}"/>
    <pc:docChg chg="modSld">
      <pc:chgData name="Brown, Kyle J" userId="S::kyle.j.brown@okstate.edu::b0112dc6-2b01-4233-91a0-470fb1650517" providerId="AD" clId="Web-{7AFCCE17-978F-4A4B-9C8A-1DFE17A6DA00}" dt="2021-10-21T20:42:20.538" v="101" actId="20577"/>
      <pc:docMkLst>
        <pc:docMk/>
      </pc:docMkLst>
      <pc:sldChg chg="modSp">
        <pc:chgData name="Brown, Kyle J" userId="S::kyle.j.brown@okstate.edu::b0112dc6-2b01-4233-91a0-470fb1650517" providerId="AD" clId="Web-{7AFCCE17-978F-4A4B-9C8A-1DFE17A6DA00}" dt="2021-10-21T20:29:20.319" v="0" actId="20577"/>
        <pc:sldMkLst>
          <pc:docMk/>
          <pc:sldMk cId="2485215251" sldId="256"/>
        </pc:sldMkLst>
        <pc:spChg chg="mod">
          <ac:chgData name="Brown, Kyle J" userId="S::kyle.j.brown@okstate.edu::b0112dc6-2b01-4233-91a0-470fb1650517" providerId="AD" clId="Web-{7AFCCE17-978F-4A4B-9C8A-1DFE17A6DA00}" dt="2021-10-21T20:29:20.319" v="0" actId="20577"/>
          <ac:spMkLst>
            <pc:docMk/>
            <pc:sldMk cId="2485215251" sldId="256"/>
            <ac:spMk id="3" creationId="{00000000-0000-0000-0000-000000000000}"/>
          </ac:spMkLst>
        </pc:spChg>
      </pc:sldChg>
      <pc:sldChg chg="addSp modSp">
        <pc:chgData name="Brown, Kyle J" userId="S::kyle.j.brown@okstate.edu::b0112dc6-2b01-4233-91a0-470fb1650517" providerId="AD" clId="Web-{7AFCCE17-978F-4A4B-9C8A-1DFE17A6DA00}" dt="2021-10-21T20:39:24.918" v="53" actId="1076"/>
        <pc:sldMkLst>
          <pc:docMk/>
          <pc:sldMk cId="1847174028" sldId="272"/>
        </pc:sldMkLst>
        <pc:spChg chg="add mod">
          <ac:chgData name="Brown, Kyle J" userId="S::kyle.j.brown@okstate.edu::b0112dc6-2b01-4233-91a0-470fb1650517" providerId="AD" clId="Web-{7AFCCE17-978F-4A4B-9C8A-1DFE17A6DA00}" dt="2021-10-21T20:39:24.918" v="53" actId="1076"/>
          <ac:spMkLst>
            <pc:docMk/>
            <pc:sldMk cId="1847174028" sldId="272"/>
            <ac:spMk id="4" creationId="{6E8D2115-D5CC-4FC4-8F84-055CB12E3BC2}"/>
          </ac:spMkLst>
        </pc:spChg>
      </pc:sldChg>
      <pc:sldChg chg="addSp modSp">
        <pc:chgData name="Brown, Kyle J" userId="S::kyle.j.brown@okstate.edu::b0112dc6-2b01-4233-91a0-470fb1650517" providerId="AD" clId="Web-{7AFCCE17-978F-4A4B-9C8A-1DFE17A6DA00}" dt="2021-10-21T20:39:53.670" v="56" actId="1076"/>
        <pc:sldMkLst>
          <pc:docMk/>
          <pc:sldMk cId="3334703321" sldId="273"/>
        </pc:sldMkLst>
        <pc:spChg chg="add mod">
          <ac:chgData name="Brown, Kyle J" userId="S::kyle.j.brown@okstate.edu::b0112dc6-2b01-4233-91a0-470fb1650517" providerId="AD" clId="Web-{7AFCCE17-978F-4A4B-9C8A-1DFE17A6DA00}" dt="2021-10-21T20:39:53.670" v="56" actId="1076"/>
          <ac:spMkLst>
            <pc:docMk/>
            <pc:sldMk cId="3334703321" sldId="273"/>
            <ac:spMk id="4" creationId="{29614A5D-8D22-4838-BB16-E3DCF7B6848B}"/>
          </ac:spMkLst>
        </pc:spChg>
      </pc:sldChg>
      <pc:sldChg chg="addSp modSp">
        <pc:chgData name="Brown, Kyle J" userId="S::kyle.j.brown@okstate.edu::b0112dc6-2b01-4233-91a0-470fb1650517" providerId="AD" clId="Web-{7AFCCE17-978F-4A4B-9C8A-1DFE17A6DA00}" dt="2021-10-21T20:40:57.049" v="67" actId="20577"/>
        <pc:sldMkLst>
          <pc:docMk/>
          <pc:sldMk cId="2290299102" sldId="277"/>
        </pc:sldMkLst>
        <pc:spChg chg="add mod">
          <ac:chgData name="Brown, Kyle J" userId="S::kyle.j.brown@okstate.edu::b0112dc6-2b01-4233-91a0-470fb1650517" providerId="AD" clId="Web-{7AFCCE17-978F-4A4B-9C8A-1DFE17A6DA00}" dt="2021-10-21T20:40:57.049" v="67" actId="20577"/>
          <ac:spMkLst>
            <pc:docMk/>
            <pc:sldMk cId="2290299102" sldId="277"/>
            <ac:spMk id="4" creationId="{56D02230-CF64-451A-BBB3-67F84F6AD267}"/>
          </ac:spMkLst>
        </pc:spChg>
      </pc:sldChg>
      <pc:sldChg chg="addSp modSp">
        <pc:chgData name="Brown, Kyle J" userId="S::kyle.j.brown@okstate.edu::b0112dc6-2b01-4233-91a0-470fb1650517" providerId="AD" clId="Web-{7AFCCE17-978F-4A4B-9C8A-1DFE17A6DA00}" dt="2021-10-21T20:40:25.234" v="59" actId="1076"/>
        <pc:sldMkLst>
          <pc:docMk/>
          <pc:sldMk cId="1788451123" sldId="278"/>
        </pc:sldMkLst>
        <pc:spChg chg="add mod">
          <ac:chgData name="Brown, Kyle J" userId="S::kyle.j.brown@okstate.edu::b0112dc6-2b01-4233-91a0-470fb1650517" providerId="AD" clId="Web-{7AFCCE17-978F-4A4B-9C8A-1DFE17A6DA00}" dt="2021-10-21T20:40:25.234" v="59" actId="1076"/>
          <ac:spMkLst>
            <pc:docMk/>
            <pc:sldMk cId="1788451123" sldId="278"/>
            <ac:spMk id="4" creationId="{51E9594C-8AD4-4CC6-84E7-0E5B6EAA7AE8}"/>
          </ac:spMkLst>
        </pc:spChg>
      </pc:sldChg>
      <pc:sldChg chg="addSp modSp">
        <pc:chgData name="Brown, Kyle J" userId="S::kyle.j.brown@okstate.edu::b0112dc6-2b01-4233-91a0-470fb1650517" providerId="AD" clId="Web-{7AFCCE17-978F-4A4B-9C8A-1DFE17A6DA00}" dt="2021-10-21T20:41:37.692" v="90" actId="14100"/>
        <pc:sldMkLst>
          <pc:docMk/>
          <pc:sldMk cId="757214208" sldId="281"/>
        </pc:sldMkLst>
        <pc:spChg chg="mod">
          <ac:chgData name="Brown, Kyle J" userId="S::kyle.j.brown@okstate.edu::b0112dc6-2b01-4233-91a0-470fb1650517" providerId="AD" clId="Web-{7AFCCE17-978F-4A4B-9C8A-1DFE17A6DA00}" dt="2021-10-21T20:35:16.888" v="37" actId="20577"/>
          <ac:spMkLst>
            <pc:docMk/>
            <pc:sldMk cId="757214208" sldId="281"/>
            <ac:spMk id="3" creationId="{00000000-0000-0000-0000-000000000000}"/>
          </ac:spMkLst>
        </pc:spChg>
        <pc:spChg chg="add mod">
          <ac:chgData name="Brown, Kyle J" userId="S::kyle.j.brown@okstate.edu::b0112dc6-2b01-4233-91a0-470fb1650517" providerId="AD" clId="Web-{7AFCCE17-978F-4A4B-9C8A-1DFE17A6DA00}" dt="2021-10-21T20:41:37.692" v="90" actId="14100"/>
          <ac:spMkLst>
            <pc:docMk/>
            <pc:sldMk cId="757214208" sldId="281"/>
            <ac:spMk id="4" creationId="{2E4FC876-29EB-47D9-A2E7-9AC7CFF7C97E}"/>
          </ac:spMkLst>
        </pc:spChg>
      </pc:sldChg>
      <pc:sldChg chg="addSp modSp">
        <pc:chgData name="Brown, Kyle J" userId="S::kyle.j.brown@okstate.edu::b0112dc6-2b01-4233-91a0-470fb1650517" providerId="AD" clId="Web-{7AFCCE17-978F-4A4B-9C8A-1DFE17A6DA00}" dt="2021-10-21T20:41:57.302" v="96" actId="1076"/>
        <pc:sldMkLst>
          <pc:docMk/>
          <pc:sldMk cId="3121633118" sldId="283"/>
        </pc:sldMkLst>
        <pc:spChg chg="add mod">
          <ac:chgData name="Brown, Kyle J" userId="S::kyle.j.brown@okstate.edu::b0112dc6-2b01-4233-91a0-470fb1650517" providerId="AD" clId="Web-{7AFCCE17-978F-4A4B-9C8A-1DFE17A6DA00}" dt="2021-10-21T20:41:57.302" v="96" actId="1076"/>
          <ac:spMkLst>
            <pc:docMk/>
            <pc:sldMk cId="3121633118" sldId="283"/>
            <ac:spMk id="4" creationId="{58B795E6-66A2-441F-9FA4-5B4DF31A69E5}"/>
          </ac:spMkLst>
        </pc:spChg>
      </pc:sldChg>
      <pc:sldChg chg="addSp modSp">
        <pc:chgData name="Brown, Kyle J" userId="S::kyle.j.brown@okstate.edu::b0112dc6-2b01-4233-91a0-470fb1650517" providerId="AD" clId="Web-{7AFCCE17-978F-4A4B-9C8A-1DFE17A6DA00}" dt="2021-10-21T20:42:20.538" v="101" actId="20577"/>
        <pc:sldMkLst>
          <pc:docMk/>
          <pc:sldMk cId="1444361409" sldId="284"/>
        </pc:sldMkLst>
        <pc:spChg chg="add mod">
          <ac:chgData name="Brown, Kyle J" userId="S::kyle.j.brown@okstate.edu::b0112dc6-2b01-4233-91a0-470fb1650517" providerId="AD" clId="Web-{7AFCCE17-978F-4A4B-9C8A-1DFE17A6DA00}" dt="2021-10-21T20:42:20.538" v="101" actId="20577"/>
          <ac:spMkLst>
            <pc:docMk/>
            <pc:sldMk cId="1444361409" sldId="284"/>
            <ac:spMk id="6" creationId="{728974D1-8893-4564-A79A-DC84EF1B8D1A}"/>
          </ac:spMkLst>
        </pc:spChg>
      </pc:sldChg>
      <pc:sldChg chg="modSp">
        <pc:chgData name="Brown, Kyle J" userId="S::kyle.j.brown@okstate.edu::b0112dc6-2b01-4233-91a0-470fb1650517" providerId="AD" clId="Web-{7AFCCE17-978F-4A4B-9C8A-1DFE17A6DA00}" dt="2021-10-21T20:37:34.537" v="38" actId="20577"/>
        <pc:sldMkLst>
          <pc:docMk/>
          <pc:sldMk cId="773790492" sldId="286"/>
        </pc:sldMkLst>
        <pc:spChg chg="mod">
          <ac:chgData name="Brown, Kyle J" userId="S::kyle.j.brown@okstate.edu::b0112dc6-2b01-4233-91a0-470fb1650517" providerId="AD" clId="Web-{7AFCCE17-978F-4A4B-9C8A-1DFE17A6DA00}" dt="2021-10-21T20:37:34.537" v="38" actId="20577"/>
          <ac:spMkLst>
            <pc:docMk/>
            <pc:sldMk cId="773790492" sldId="286"/>
            <ac:spMk id="3" creationId="{00000000-0000-0000-0000-000000000000}"/>
          </ac:spMkLst>
        </pc:spChg>
      </pc:sldChg>
    </pc:docChg>
  </pc:docChgLst>
  <pc:docChgLst>
    <pc:chgData name="Brown, Kyle J" userId="S::kyle.j.brown@okstate.edu::b0112dc6-2b01-4233-91a0-470fb1650517" providerId="AD" clId="Web-{D8A62434-B2A3-419E-B5F7-0F84FBD93F5D}"/>
    <pc:docChg chg="modSld">
      <pc:chgData name="Brown, Kyle J" userId="S::kyle.j.brown@okstate.edu::b0112dc6-2b01-4233-91a0-470fb1650517" providerId="AD" clId="Web-{D8A62434-B2A3-419E-B5F7-0F84FBD93F5D}" dt="2021-10-21T15:57:57.650" v="2" actId="20577"/>
      <pc:docMkLst>
        <pc:docMk/>
      </pc:docMkLst>
      <pc:sldChg chg="modSp">
        <pc:chgData name="Brown, Kyle J" userId="S::kyle.j.brown@okstate.edu::b0112dc6-2b01-4233-91a0-470fb1650517" providerId="AD" clId="Web-{D8A62434-B2A3-419E-B5F7-0F84FBD93F5D}" dt="2021-10-21T15:57:57.650" v="2" actId="20577"/>
        <pc:sldMkLst>
          <pc:docMk/>
          <pc:sldMk cId="814701677" sldId="265"/>
        </pc:sldMkLst>
        <pc:spChg chg="mod">
          <ac:chgData name="Brown, Kyle J" userId="S::kyle.j.brown@okstate.edu::b0112dc6-2b01-4233-91a0-470fb1650517" providerId="AD" clId="Web-{D8A62434-B2A3-419E-B5F7-0F84FBD93F5D}" dt="2021-10-21T15:57:57.650" v="2" actId="20577"/>
          <ac:spMkLst>
            <pc:docMk/>
            <pc:sldMk cId="814701677" sldId="265"/>
            <ac:spMk id="2" creationId="{00000000-0000-0000-0000-000000000000}"/>
          </ac:spMkLst>
        </pc:spChg>
      </pc:sldChg>
    </pc:docChg>
  </pc:docChgLst>
  <pc:docChgLst>
    <pc:chgData name="Dick, Krystle" userId="S::krystle.dick@okstate.edu::18e8f32f-a141-4f0c-b2a1-2b93dd44167c" providerId="AD" clId="Web-{BDD7587E-AF2B-4B25-8741-A42E7D71D3E9}"/>
    <pc:docChg chg="modSld">
      <pc:chgData name="Dick, Krystle" userId="S::krystle.dick@okstate.edu::18e8f32f-a141-4f0c-b2a1-2b93dd44167c" providerId="AD" clId="Web-{BDD7587E-AF2B-4B25-8741-A42E7D71D3E9}" dt="2021-10-21T20:41:35.955" v="7" actId="20577"/>
      <pc:docMkLst>
        <pc:docMk/>
      </pc:docMkLst>
      <pc:sldChg chg="modSp">
        <pc:chgData name="Dick, Krystle" userId="S::krystle.dick@okstate.edu::18e8f32f-a141-4f0c-b2a1-2b93dd44167c" providerId="AD" clId="Web-{BDD7587E-AF2B-4B25-8741-A42E7D71D3E9}" dt="2021-10-21T20:41:35.955" v="7" actId="20577"/>
        <pc:sldMkLst>
          <pc:docMk/>
          <pc:sldMk cId="1905222107" sldId="280"/>
        </pc:sldMkLst>
        <pc:spChg chg="mod">
          <ac:chgData name="Dick, Krystle" userId="S::krystle.dick@okstate.edu::18e8f32f-a141-4f0c-b2a1-2b93dd44167c" providerId="AD" clId="Web-{BDD7587E-AF2B-4B25-8741-A42E7D71D3E9}" dt="2021-10-21T20:41:35.955" v="7" actId="20577"/>
          <ac:spMkLst>
            <pc:docMk/>
            <pc:sldMk cId="1905222107" sldId="280"/>
            <ac:spMk id="3" creationId="{00000000-0000-0000-0000-000000000000}"/>
          </ac:spMkLst>
        </pc:spChg>
      </pc:sldChg>
    </pc:docChg>
  </pc:docChgLst>
  <pc:docChgLst>
    <pc:chgData name="Brown, Kyle J" userId="S::kyle.j.brown@okstate.edu::b0112dc6-2b01-4233-91a0-470fb1650517" providerId="AD" clId="Web-{2B0DB0DE-F068-47AF-8A06-4FC7A7E190A9}"/>
    <pc:docChg chg="addSld delSld modSld sldOrd">
      <pc:chgData name="Brown, Kyle J" userId="S::kyle.j.brown@okstate.edu::b0112dc6-2b01-4233-91a0-470fb1650517" providerId="AD" clId="Web-{2B0DB0DE-F068-47AF-8A06-4FC7A7E190A9}" dt="2021-10-21T17:46:33.409" v="3463" actId="20577"/>
      <pc:docMkLst>
        <pc:docMk/>
      </pc:docMkLst>
      <pc:sldChg chg="modSp add ord replId">
        <pc:chgData name="Brown, Kyle J" userId="S::kyle.j.brown@okstate.edu::b0112dc6-2b01-4233-91a0-470fb1650517" providerId="AD" clId="Web-{2B0DB0DE-F068-47AF-8A06-4FC7A7E190A9}" dt="2021-10-21T16:15:06.297" v="352" actId="20577"/>
        <pc:sldMkLst>
          <pc:docMk/>
          <pc:sldMk cId="3495513628" sldId="268"/>
        </pc:sldMkLst>
        <pc:spChg chg="mod">
          <ac:chgData name="Brown, Kyle J" userId="S::kyle.j.brown@okstate.edu::b0112dc6-2b01-4233-91a0-470fb1650517" providerId="AD" clId="Web-{2B0DB0DE-F068-47AF-8A06-4FC7A7E190A9}" dt="2021-10-21T16:11:33.235" v="162" actId="20577"/>
          <ac:spMkLst>
            <pc:docMk/>
            <pc:sldMk cId="3495513628" sldId="268"/>
            <ac:spMk id="2" creationId="{00000000-0000-0000-0000-000000000000}"/>
          </ac:spMkLst>
        </pc:spChg>
        <pc:spChg chg="mod">
          <ac:chgData name="Brown, Kyle J" userId="S::kyle.j.brown@okstate.edu::b0112dc6-2b01-4233-91a0-470fb1650517" providerId="AD" clId="Web-{2B0DB0DE-F068-47AF-8A06-4FC7A7E190A9}" dt="2021-10-21T16:15:06.297" v="352" actId="20577"/>
          <ac:spMkLst>
            <pc:docMk/>
            <pc:sldMk cId="3495513628" sldId="268"/>
            <ac:spMk id="3" creationId="{00000000-0000-0000-0000-000000000000}"/>
          </ac:spMkLst>
        </pc:spChg>
      </pc:sldChg>
      <pc:sldChg chg="modSp add del replId">
        <pc:chgData name="Brown, Kyle J" userId="S::kyle.j.brown@okstate.edu::b0112dc6-2b01-4233-91a0-470fb1650517" providerId="AD" clId="Web-{2B0DB0DE-F068-47AF-8A06-4FC7A7E190A9}" dt="2021-10-21T16:56:57.564" v="2063"/>
        <pc:sldMkLst>
          <pc:docMk/>
          <pc:sldMk cId="1992292705" sldId="269"/>
        </pc:sldMkLst>
        <pc:spChg chg="mod">
          <ac:chgData name="Brown, Kyle J" userId="S::kyle.j.brown@okstate.edu::b0112dc6-2b01-4233-91a0-470fb1650517" providerId="AD" clId="Web-{2B0DB0DE-F068-47AF-8A06-4FC7A7E190A9}" dt="2021-10-21T16:27:05.268" v="637" actId="20577"/>
          <ac:spMkLst>
            <pc:docMk/>
            <pc:sldMk cId="1992292705" sldId="269"/>
            <ac:spMk id="2" creationId="{00000000-0000-0000-0000-000000000000}"/>
          </ac:spMkLst>
        </pc:spChg>
        <pc:spChg chg="mod">
          <ac:chgData name="Brown, Kyle J" userId="S::kyle.j.brown@okstate.edu::b0112dc6-2b01-4233-91a0-470fb1650517" providerId="AD" clId="Web-{2B0DB0DE-F068-47AF-8A06-4FC7A7E190A9}" dt="2021-10-21T16:43:39.478" v="1432" actId="20577"/>
          <ac:spMkLst>
            <pc:docMk/>
            <pc:sldMk cId="1992292705" sldId="269"/>
            <ac:spMk id="3" creationId="{00000000-0000-0000-0000-000000000000}"/>
          </ac:spMkLst>
        </pc:spChg>
      </pc:sldChg>
      <pc:sldChg chg="addSp modSp add mod ord replId modClrScheme chgLayout">
        <pc:chgData name="Brown, Kyle J" userId="S::kyle.j.brown@okstate.edu::b0112dc6-2b01-4233-91a0-470fb1650517" providerId="AD" clId="Web-{2B0DB0DE-F068-47AF-8A06-4FC7A7E190A9}" dt="2021-10-21T17:46:33.409" v="3463" actId="20577"/>
        <pc:sldMkLst>
          <pc:docMk/>
          <pc:sldMk cId="3677419256" sldId="270"/>
        </pc:sldMkLst>
        <pc:spChg chg="mod ord">
          <ac:chgData name="Brown, Kyle J" userId="S::kyle.j.brown@okstate.edu::b0112dc6-2b01-4233-91a0-470fb1650517" providerId="AD" clId="Web-{2B0DB0DE-F068-47AF-8A06-4FC7A7E190A9}" dt="2021-10-21T17:19:53.862" v="2965"/>
          <ac:spMkLst>
            <pc:docMk/>
            <pc:sldMk cId="3677419256" sldId="270"/>
            <ac:spMk id="2" creationId="{00000000-0000-0000-0000-000000000000}"/>
          </ac:spMkLst>
        </pc:spChg>
        <pc:spChg chg="mod ord">
          <ac:chgData name="Brown, Kyle J" userId="S::kyle.j.brown@okstate.edu::b0112dc6-2b01-4233-91a0-470fb1650517" providerId="AD" clId="Web-{2B0DB0DE-F068-47AF-8A06-4FC7A7E190A9}" dt="2021-10-21T17:40:33.650" v="3453" actId="20577"/>
          <ac:spMkLst>
            <pc:docMk/>
            <pc:sldMk cId="3677419256" sldId="270"/>
            <ac:spMk id="3" creationId="{00000000-0000-0000-0000-000000000000}"/>
          </ac:spMkLst>
        </pc:spChg>
        <pc:spChg chg="add mod ord">
          <ac:chgData name="Brown, Kyle J" userId="S::kyle.j.brown@okstate.edu::b0112dc6-2b01-4233-91a0-470fb1650517" providerId="AD" clId="Web-{2B0DB0DE-F068-47AF-8A06-4FC7A7E190A9}" dt="2021-10-21T17:46:33.409" v="3463" actId="20577"/>
          <ac:spMkLst>
            <pc:docMk/>
            <pc:sldMk cId="3677419256" sldId="270"/>
            <ac:spMk id="4" creationId="{453CBFBD-EC70-4B7C-B7F3-53E450CFEAF5}"/>
          </ac:spMkLst>
        </pc:spChg>
      </pc:sldChg>
      <pc:sldChg chg="modSp add del replId">
        <pc:chgData name="Brown, Kyle J" userId="S::kyle.j.brown@okstate.edu::b0112dc6-2b01-4233-91a0-470fb1650517" providerId="AD" clId="Web-{2B0DB0DE-F068-47AF-8A06-4FC7A7E190A9}" dt="2021-10-21T17:04:35.017" v="2416"/>
        <pc:sldMkLst>
          <pc:docMk/>
          <pc:sldMk cId="2306335591" sldId="271"/>
        </pc:sldMkLst>
        <pc:spChg chg="mod">
          <ac:chgData name="Brown, Kyle J" userId="S::kyle.j.brown@okstate.edu::b0112dc6-2b01-4233-91a0-470fb1650517" providerId="AD" clId="Web-{2B0DB0DE-F068-47AF-8A06-4FC7A7E190A9}" dt="2021-10-21T16:27:23.863" v="663" actId="20577"/>
          <ac:spMkLst>
            <pc:docMk/>
            <pc:sldMk cId="2306335591" sldId="271"/>
            <ac:spMk id="2" creationId="{00000000-0000-0000-0000-000000000000}"/>
          </ac:spMkLst>
        </pc:spChg>
      </pc:sldChg>
      <pc:sldChg chg="modSp add ord replId">
        <pc:chgData name="Brown, Kyle J" userId="S::kyle.j.brown@okstate.edu::b0112dc6-2b01-4233-91a0-470fb1650517" providerId="AD" clId="Web-{2B0DB0DE-F068-47AF-8A06-4FC7A7E190A9}" dt="2021-10-21T17:32:11.225" v="3139" actId="20577"/>
        <pc:sldMkLst>
          <pc:docMk/>
          <pc:sldMk cId="1847174028" sldId="272"/>
        </pc:sldMkLst>
        <pc:spChg chg="mod">
          <ac:chgData name="Brown, Kyle J" userId="S::kyle.j.brown@okstate.edu::b0112dc6-2b01-4233-91a0-470fb1650517" providerId="AD" clId="Web-{2B0DB0DE-F068-47AF-8A06-4FC7A7E190A9}" dt="2021-10-21T16:26:46.595" v="602" actId="20577"/>
          <ac:spMkLst>
            <pc:docMk/>
            <pc:sldMk cId="1847174028" sldId="272"/>
            <ac:spMk id="2" creationId="{00000000-0000-0000-0000-000000000000}"/>
          </ac:spMkLst>
        </pc:spChg>
        <pc:spChg chg="mod">
          <ac:chgData name="Brown, Kyle J" userId="S::kyle.j.brown@okstate.edu::b0112dc6-2b01-4233-91a0-470fb1650517" providerId="AD" clId="Web-{2B0DB0DE-F068-47AF-8A06-4FC7A7E190A9}" dt="2021-10-21T17:32:11.225" v="3139" actId="20577"/>
          <ac:spMkLst>
            <pc:docMk/>
            <pc:sldMk cId="1847174028" sldId="272"/>
            <ac:spMk id="3" creationId="{00000000-0000-0000-0000-000000000000}"/>
          </ac:spMkLst>
        </pc:spChg>
      </pc:sldChg>
      <pc:sldChg chg="modSp new ord">
        <pc:chgData name="Brown, Kyle J" userId="S::kyle.j.brown@okstate.edu::b0112dc6-2b01-4233-91a0-470fb1650517" providerId="AD" clId="Web-{2B0DB0DE-F068-47AF-8A06-4FC7A7E190A9}" dt="2021-10-21T17:02:43.260" v="2292" actId="20577"/>
        <pc:sldMkLst>
          <pc:docMk/>
          <pc:sldMk cId="3334703321" sldId="273"/>
        </pc:sldMkLst>
        <pc:spChg chg="mod">
          <ac:chgData name="Brown, Kyle J" userId="S::kyle.j.brown@okstate.edu::b0112dc6-2b01-4233-91a0-470fb1650517" providerId="AD" clId="Web-{2B0DB0DE-F068-47AF-8A06-4FC7A7E190A9}" dt="2021-10-21T17:02:43.260" v="2292" actId="20577"/>
          <ac:spMkLst>
            <pc:docMk/>
            <pc:sldMk cId="3334703321" sldId="273"/>
            <ac:spMk id="2" creationId="{B3B6EF08-1E16-4AF4-8146-66CB88B807EF}"/>
          </ac:spMkLst>
        </pc:spChg>
        <pc:spChg chg="mod">
          <ac:chgData name="Brown, Kyle J" userId="S::kyle.j.brown@okstate.edu::b0112dc6-2b01-4233-91a0-470fb1650517" providerId="AD" clId="Web-{2B0DB0DE-F068-47AF-8A06-4FC7A7E190A9}" dt="2021-10-21T16:46:40.787" v="1608" actId="20577"/>
          <ac:spMkLst>
            <pc:docMk/>
            <pc:sldMk cId="3334703321" sldId="273"/>
            <ac:spMk id="3" creationId="{FA7B8844-3927-4120-8B1F-6C50608C23EE}"/>
          </ac:spMkLst>
        </pc:spChg>
      </pc:sldChg>
      <pc:sldChg chg="modSp add replId">
        <pc:chgData name="Brown, Kyle J" userId="S::kyle.j.brown@okstate.edu::b0112dc6-2b01-4233-91a0-470fb1650517" providerId="AD" clId="Web-{2B0DB0DE-F068-47AF-8A06-4FC7A7E190A9}" dt="2021-10-21T16:55:34.699" v="2062" actId="20577"/>
        <pc:sldMkLst>
          <pc:docMk/>
          <pc:sldMk cId="2290299102" sldId="277"/>
        </pc:sldMkLst>
        <pc:spChg chg="mod">
          <ac:chgData name="Brown, Kyle J" userId="S::kyle.j.brown@okstate.edu::b0112dc6-2b01-4233-91a0-470fb1650517" providerId="AD" clId="Web-{2B0DB0DE-F068-47AF-8A06-4FC7A7E190A9}" dt="2021-10-21T16:44:02.761" v="1439" actId="20577"/>
          <ac:spMkLst>
            <pc:docMk/>
            <pc:sldMk cId="2290299102" sldId="277"/>
            <ac:spMk id="2" creationId="{00000000-0000-0000-0000-000000000000}"/>
          </ac:spMkLst>
        </pc:spChg>
        <pc:spChg chg="mod">
          <ac:chgData name="Brown, Kyle J" userId="S::kyle.j.brown@okstate.edu::b0112dc6-2b01-4233-91a0-470fb1650517" providerId="AD" clId="Web-{2B0DB0DE-F068-47AF-8A06-4FC7A7E190A9}" dt="2021-10-21T16:55:34.699" v="2062" actId="20577"/>
          <ac:spMkLst>
            <pc:docMk/>
            <pc:sldMk cId="2290299102" sldId="277"/>
            <ac:spMk id="3" creationId="{00000000-0000-0000-0000-000000000000}"/>
          </ac:spMkLst>
        </pc:spChg>
      </pc:sldChg>
      <pc:sldChg chg="modSp add replId">
        <pc:chgData name="Brown, Kyle J" userId="S::kyle.j.brown@okstate.edu::b0112dc6-2b01-4233-91a0-470fb1650517" providerId="AD" clId="Web-{2B0DB0DE-F068-47AF-8A06-4FC7A7E190A9}" dt="2021-10-21T17:02:27.977" v="2291" actId="20577"/>
        <pc:sldMkLst>
          <pc:docMk/>
          <pc:sldMk cId="1788451123" sldId="278"/>
        </pc:sldMkLst>
        <pc:spChg chg="mod">
          <ac:chgData name="Brown, Kyle J" userId="S::kyle.j.brown@okstate.edu::b0112dc6-2b01-4233-91a0-470fb1650517" providerId="AD" clId="Web-{2B0DB0DE-F068-47AF-8A06-4FC7A7E190A9}" dt="2021-10-21T17:02:27.977" v="2291" actId="20577"/>
          <ac:spMkLst>
            <pc:docMk/>
            <pc:sldMk cId="1788451123" sldId="278"/>
            <ac:spMk id="3" creationId="{FA7B8844-3927-4120-8B1F-6C50608C23EE}"/>
          </ac:spMkLst>
        </pc:spChg>
      </pc:sldChg>
      <pc:sldChg chg="modSp add replId">
        <pc:chgData name="Brown, Kyle J" userId="S::kyle.j.brown@okstate.edu::b0112dc6-2b01-4233-91a0-470fb1650517" providerId="AD" clId="Web-{2B0DB0DE-F068-47AF-8A06-4FC7A7E190A9}" dt="2021-10-21T17:39:19.238" v="3412" actId="20577"/>
        <pc:sldMkLst>
          <pc:docMk/>
          <pc:sldMk cId="757214208" sldId="281"/>
        </pc:sldMkLst>
        <pc:spChg chg="mod">
          <ac:chgData name="Brown, Kyle J" userId="S::kyle.j.brown@okstate.edu::b0112dc6-2b01-4233-91a0-470fb1650517" providerId="AD" clId="Web-{2B0DB0DE-F068-47AF-8A06-4FC7A7E190A9}" dt="2021-10-21T16:57:29.207" v="2082" actId="20577"/>
          <ac:spMkLst>
            <pc:docMk/>
            <pc:sldMk cId="757214208" sldId="281"/>
            <ac:spMk id="2" creationId="{00000000-0000-0000-0000-000000000000}"/>
          </ac:spMkLst>
        </pc:spChg>
        <pc:spChg chg="mod">
          <ac:chgData name="Brown, Kyle J" userId="S::kyle.j.brown@okstate.edu::b0112dc6-2b01-4233-91a0-470fb1650517" providerId="AD" clId="Web-{2B0DB0DE-F068-47AF-8A06-4FC7A7E190A9}" dt="2021-10-21T17:39:19.238" v="3412" actId="20577"/>
          <ac:spMkLst>
            <pc:docMk/>
            <pc:sldMk cId="757214208" sldId="281"/>
            <ac:spMk id="3" creationId="{00000000-0000-0000-0000-000000000000}"/>
          </ac:spMkLst>
        </pc:spChg>
      </pc:sldChg>
      <pc:sldChg chg="modSp add replId">
        <pc:chgData name="Brown, Kyle J" userId="S::kyle.j.brown@okstate.edu::b0112dc6-2b01-4233-91a0-470fb1650517" providerId="AD" clId="Web-{2B0DB0DE-F068-47AF-8A06-4FC7A7E190A9}" dt="2021-10-21T17:37:21.574" v="3323" actId="20577"/>
        <pc:sldMkLst>
          <pc:docMk/>
          <pc:sldMk cId="3121633118" sldId="283"/>
        </pc:sldMkLst>
        <pc:spChg chg="mod">
          <ac:chgData name="Brown, Kyle J" userId="S::kyle.j.brown@okstate.edu::b0112dc6-2b01-4233-91a0-470fb1650517" providerId="AD" clId="Web-{2B0DB0DE-F068-47AF-8A06-4FC7A7E190A9}" dt="2021-10-21T17:05:23.318" v="2436" actId="20577"/>
          <ac:spMkLst>
            <pc:docMk/>
            <pc:sldMk cId="3121633118" sldId="283"/>
            <ac:spMk id="2" creationId="{00000000-0000-0000-0000-000000000000}"/>
          </ac:spMkLst>
        </pc:spChg>
        <pc:spChg chg="mod">
          <ac:chgData name="Brown, Kyle J" userId="S::kyle.j.brown@okstate.edu::b0112dc6-2b01-4233-91a0-470fb1650517" providerId="AD" clId="Web-{2B0DB0DE-F068-47AF-8A06-4FC7A7E190A9}" dt="2021-10-21T17:37:21.574" v="3323" actId="20577"/>
          <ac:spMkLst>
            <pc:docMk/>
            <pc:sldMk cId="3121633118" sldId="283"/>
            <ac:spMk id="3" creationId="{00000000-0000-0000-0000-000000000000}"/>
          </ac:spMkLst>
        </pc:spChg>
      </pc:sldChg>
      <pc:sldChg chg="addSp modSp add ord replId">
        <pc:chgData name="Brown, Kyle J" userId="S::kyle.j.brown@okstate.edu::b0112dc6-2b01-4233-91a0-470fb1650517" providerId="AD" clId="Web-{2B0DB0DE-F068-47AF-8A06-4FC7A7E190A9}" dt="2021-10-21T17:39:32.427" v="3413"/>
        <pc:sldMkLst>
          <pc:docMk/>
          <pc:sldMk cId="1444361409" sldId="284"/>
        </pc:sldMkLst>
        <pc:spChg chg="mod">
          <ac:chgData name="Brown, Kyle J" userId="S::kyle.j.brown@okstate.edu::b0112dc6-2b01-4233-91a0-470fb1650517" providerId="AD" clId="Web-{2B0DB0DE-F068-47AF-8A06-4FC7A7E190A9}" dt="2021-10-21T17:10:00.618" v="2689" actId="20577"/>
          <ac:spMkLst>
            <pc:docMk/>
            <pc:sldMk cId="1444361409" sldId="284"/>
            <ac:spMk id="2" creationId="{00000000-0000-0000-0000-000000000000}"/>
          </ac:spMkLst>
        </pc:spChg>
        <pc:spChg chg="mod">
          <ac:chgData name="Brown, Kyle J" userId="S::kyle.j.brown@okstate.edu::b0112dc6-2b01-4233-91a0-470fb1650517" providerId="AD" clId="Web-{2B0DB0DE-F068-47AF-8A06-4FC7A7E190A9}" dt="2021-10-21T17:14:10.354" v="2716" actId="20577"/>
          <ac:spMkLst>
            <pc:docMk/>
            <pc:sldMk cId="1444361409" sldId="284"/>
            <ac:spMk id="3" creationId="{00000000-0000-0000-0000-000000000000}"/>
          </ac:spMkLst>
        </pc:spChg>
        <pc:picChg chg="add mod">
          <ac:chgData name="Brown, Kyle J" userId="S::kyle.j.brown@okstate.edu::b0112dc6-2b01-4233-91a0-470fb1650517" providerId="AD" clId="Web-{2B0DB0DE-F068-47AF-8A06-4FC7A7E190A9}" dt="2021-10-21T17:14:45.981" v="2725" actId="1076"/>
          <ac:picMkLst>
            <pc:docMk/>
            <pc:sldMk cId="1444361409" sldId="284"/>
            <ac:picMk id="4" creationId="{DC9204E5-EFE7-4C03-B035-84DBEA08D577}"/>
          </ac:picMkLst>
        </pc:picChg>
        <pc:picChg chg="add mod">
          <ac:chgData name="Brown, Kyle J" userId="S::kyle.j.brown@okstate.edu::b0112dc6-2b01-4233-91a0-470fb1650517" providerId="AD" clId="Web-{2B0DB0DE-F068-47AF-8A06-4FC7A7E190A9}" dt="2021-10-21T17:14:02.103" v="2715" actId="1076"/>
          <ac:picMkLst>
            <pc:docMk/>
            <pc:sldMk cId="1444361409" sldId="284"/>
            <ac:picMk id="5" creationId="{6019AAD2-E602-4D67-92B8-4DF11F4BA17E}"/>
          </ac:picMkLst>
        </pc:picChg>
      </pc:sldChg>
      <pc:sldChg chg="modSp add replId">
        <pc:chgData name="Brown, Kyle J" userId="S::kyle.j.brown@okstate.edu::b0112dc6-2b01-4233-91a0-470fb1650517" providerId="AD" clId="Web-{2B0DB0DE-F068-47AF-8A06-4FC7A7E190A9}" dt="2021-10-21T17:19:18.860" v="2964" actId="20577"/>
        <pc:sldMkLst>
          <pc:docMk/>
          <pc:sldMk cId="773790492" sldId="286"/>
        </pc:sldMkLst>
        <pc:spChg chg="mod">
          <ac:chgData name="Brown, Kyle J" userId="S::kyle.j.brown@okstate.edu::b0112dc6-2b01-4233-91a0-470fb1650517" providerId="AD" clId="Web-{2B0DB0DE-F068-47AF-8A06-4FC7A7E190A9}" dt="2021-10-21T17:19:01.765" v="2946" actId="20577"/>
          <ac:spMkLst>
            <pc:docMk/>
            <pc:sldMk cId="773790492" sldId="286"/>
            <ac:spMk id="2" creationId="{00000000-0000-0000-0000-000000000000}"/>
          </ac:spMkLst>
        </pc:spChg>
        <pc:spChg chg="mod">
          <ac:chgData name="Brown, Kyle J" userId="S::kyle.j.brown@okstate.edu::b0112dc6-2b01-4233-91a0-470fb1650517" providerId="AD" clId="Web-{2B0DB0DE-F068-47AF-8A06-4FC7A7E190A9}" dt="2021-10-21T17:19:18.860" v="2964" actId="20577"/>
          <ac:spMkLst>
            <pc:docMk/>
            <pc:sldMk cId="773790492" sldId="286"/>
            <ac:spMk id="3" creationId="{00000000-0000-0000-0000-000000000000}"/>
          </ac:spMkLst>
        </pc:spChg>
      </pc:sldChg>
      <pc:sldChg chg="addSp modSp add mod replId modClrScheme chgLayout">
        <pc:chgData name="Brown, Kyle J" userId="S::kyle.j.brown@okstate.edu::b0112dc6-2b01-4233-91a0-470fb1650517" providerId="AD" clId="Web-{2B0DB0DE-F068-47AF-8A06-4FC7A7E190A9}" dt="2021-10-21T17:30:41.703" v="3131" actId="14100"/>
        <pc:sldMkLst>
          <pc:docMk/>
          <pc:sldMk cId="2747385530" sldId="287"/>
        </pc:sldMkLst>
        <pc:spChg chg="mod ord">
          <ac:chgData name="Brown, Kyle J" userId="S::kyle.j.brown@okstate.edu::b0112dc6-2b01-4233-91a0-470fb1650517" providerId="AD" clId="Web-{2B0DB0DE-F068-47AF-8A06-4FC7A7E190A9}" dt="2021-10-21T17:29:19.557" v="3120"/>
          <ac:spMkLst>
            <pc:docMk/>
            <pc:sldMk cId="2747385530" sldId="287"/>
            <ac:spMk id="2" creationId="{00000000-0000-0000-0000-000000000000}"/>
          </ac:spMkLst>
        </pc:spChg>
        <pc:spChg chg="mod ord">
          <ac:chgData name="Brown, Kyle J" userId="S::kyle.j.brown@okstate.edu::b0112dc6-2b01-4233-91a0-470fb1650517" providerId="AD" clId="Web-{2B0DB0DE-F068-47AF-8A06-4FC7A7E190A9}" dt="2021-10-21T17:30:41.703" v="3131" actId="14100"/>
          <ac:spMkLst>
            <pc:docMk/>
            <pc:sldMk cId="2747385530" sldId="287"/>
            <ac:spMk id="3" creationId="{00000000-0000-0000-0000-000000000000}"/>
          </ac:spMkLst>
        </pc:spChg>
        <pc:spChg chg="add mod ord">
          <ac:chgData name="Brown, Kyle J" userId="S::kyle.j.brown@okstate.edu::b0112dc6-2b01-4233-91a0-470fb1650517" providerId="AD" clId="Web-{2B0DB0DE-F068-47AF-8A06-4FC7A7E190A9}" dt="2021-10-21T17:30:41.703" v="3131" actId="14100"/>
          <ac:spMkLst>
            <pc:docMk/>
            <pc:sldMk cId="2747385530" sldId="287"/>
            <ac:spMk id="4" creationId="{E60D8DF1-4FEF-458F-8B08-36032485D91F}"/>
          </ac:spMkLst>
        </pc:spChg>
      </pc:sldChg>
    </pc:docChg>
  </pc:docChgLst>
  <pc:docChgLst>
    <pc:chgData name="Dick, Krystle" userId="S::krystle.dick@okstate.edu::18e8f32f-a141-4f0c-b2a1-2b93dd44167c" providerId="AD" clId="Web-{053C446E-5713-4D4E-9B1D-FEEA8CDA6768}"/>
    <pc:docChg chg="addSld modSld">
      <pc:chgData name="Dick, Krystle" userId="S::krystle.dick@okstate.edu::18e8f32f-a141-4f0c-b2a1-2b93dd44167c" providerId="AD" clId="Web-{053C446E-5713-4D4E-9B1D-FEEA8CDA6768}" dt="2021-10-21T16:52:38.155" v="432" actId="20577"/>
      <pc:docMkLst>
        <pc:docMk/>
      </pc:docMkLst>
      <pc:sldChg chg="modSp">
        <pc:chgData name="Dick, Krystle" userId="S::krystle.dick@okstate.edu::18e8f32f-a141-4f0c-b2a1-2b93dd44167c" providerId="AD" clId="Web-{053C446E-5713-4D4E-9B1D-FEEA8CDA6768}" dt="2021-10-21T16:52:38.155" v="432" actId="20577"/>
        <pc:sldMkLst>
          <pc:docMk/>
          <pc:sldMk cId="988356877" sldId="263"/>
        </pc:sldMkLst>
        <pc:spChg chg="mod">
          <ac:chgData name="Dick, Krystle" userId="S::krystle.dick@okstate.edu::18e8f32f-a141-4f0c-b2a1-2b93dd44167c" providerId="AD" clId="Web-{053C446E-5713-4D4E-9B1D-FEEA8CDA6768}" dt="2021-10-21T16:46:17.051" v="391" actId="20577"/>
          <ac:spMkLst>
            <pc:docMk/>
            <pc:sldMk cId="988356877" sldId="263"/>
            <ac:spMk id="2" creationId="{00000000-0000-0000-0000-000000000000}"/>
          </ac:spMkLst>
        </pc:spChg>
        <pc:spChg chg="mod">
          <ac:chgData name="Dick, Krystle" userId="S::krystle.dick@okstate.edu::18e8f32f-a141-4f0c-b2a1-2b93dd44167c" providerId="AD" clId="Web-{053C446E-5713-4D4E-9B1D-FEEA8CDA6768}" dt="2021-10-21T16:52:38.155" v="432" actId="20577"/>
          <ac:spMkLst>
            <pc:docMk/>
            <pc:sldMk cId="988356877" sldId="263"/>
            <ac:spMk id="3" creationId="{00000000-0000-0000-0000-000000000000}"/>
          </ac:spMkLst>
        </pc:spChg>
      </pc:sldChg>
      <pc:sldChg chg="modNotes">
        <pc:chgData name="Dick, Krystle" userId="S::krystle.dick@okstate.edu::18e8f32f-a141-4f0c-b2a1-2b93dd44167c" providerId="AD" clId="Web-{053C446E-5713-4D4E-9B1D-FEEA8CDA6768}" dt="2021-10-21T16:35:08.738" v="75"/>
        <pc:sldMkLst>
          <pc:docMk/>
          <pc:sldMk cId="1336163987" sldId="264"/>
        </pc:sldMkLst>
      </pc:sldChg>
      <pc:sldChg chg="modSp">
        <pc:chgData name="Dick, Krystle" userId="S::krystle.dick@okstate.edu::18e8f32f-a141-4f0c-b2a1-2b93dd44167c" providerId="AD" clId="Web-{053C446E-5713-4D4E-9B1D-FEEA8CDA6768}" dt="2021-10-21T16:35:59.005" v="79" actId="20577"/>
        <pc:sldMkLst>
          <pc:docMk/>
          <pc:sldMk cId="3542374795" sldId="274"/>
        </pc:sldMkLst>
        <pc:spChg chg="mod">
          <ac:chgData name="Dick, Krystle" userId="S::krystle.dick@okstate.edu::18e8f32f-a141-4f0c-b2a1-2b93dd44167c" providerId="AD" clId="Web-{053C446E-5713-4D4E-9B1D-FEEA8CDA6768}" dt="2021-10-21T16:35:59.005" v="79" actId="20577"/>
          <ac:spMkLst>
            <pc:docMk/>
            <pc:sldMk cId="3542374795" sldId="274"/>
            <ac:spMk id="3" creationId="{05AA99B6-A331-492F-B0E8-05163E8B5921}"/>
          </ac:spMkLst>
        </pc:spChg>
      </pc:sldChg>
      <pc:sldChg chg="modSp add replId">
        <pc:chgData name="Dick, Krystle" userId="S::krystle.dick@okstate.edu::18e8f32f-a141-4f0c-b2a1-2b93dd44167c" providerId="AD" clId="Web-{053C446E-5713-4D4E-9B1D-FEEA8CDA6768}" dt="2021-10-21T16:47:49.210" v="411" actId="20577"/>
        <pc:sldMkLst>
          <pc:docMk/>
          <pc:sldMk cId="1905222107" sldId="280"/>
        </pc:sldMkLst>
        <pc:spChg chg="mod">
          <ac:chgData name="Dick, Krystle" userId="S::krystle.dick@okstate.edu::18e8f32f-a141-4f0c-b2a1-2b93dd44167c" providerId="AD" clId="Web-{053C446E-5713-4D4E-9B1D-FEEA8CDA6768}" dt="2021-10-21T16:47:49.210" v="411" actId="20577"/>
          <ac:spMkLst>
            <pc:docMk/>
            <pc:sldMk cId="1905222107" sldId="280"/>
            <ac:spMk id="3" creationId="{00000000-0000-0000-0000-000000000000}"/>
          </ac:spMkLst>
        </pc:spChg>
      </pc:sldChg>
    </pc:docChg>
  </pc:docChgLst>
  <pc:docChgLst>
    <pc:chgData name="Morgan, Brandee Lynn" userId="S::brandee.morgan@okstate.edu::0915b8a8-c30b-470e-b5cd-6402fc4d6510" providerId="AD" clId="Web-{4D2BCD66-1780-47AC-B729-230A1F8B4879}"/>
    <pc:docChg chg="addSld modSld sldOrd">
      <pc:chgData name="Morgan, Brandee Lynn" userId="S::brandee.morgan@okstate.edu::0915b8a8-c30b-470e-b5cd-6402fc4d6510" providerId="AD" clId="Web-{4D2BCD66-1780-47AC-B729-230A1F8B4879}" dt="2021-10-22T01:31:36.678" v="3141" actId="20577"/>
      <pc:docMkLst>
        <pc:docMk/>
      </pc:docMkLst>
      <pc:sldChg chg="addSp delSp modSp new ord">
        <pc:chgData name="Morgan, Brandee Lynn" userId="S::brandee.morgan@okstate.edu::0915b8a8-c30b-470e-b5cd-6402fc4d6510" providerId="AD" clId="Web-{4D2BCD66-1780-47AC-B729-230A1F8B4879}" dt="2021-10-22T01:15:47.466" v="3098" actId="20577"/>
        <pc:sldMkLst>
          <pc:docMk/>
          <pc:sldMk cId="2695559203" sldId="267"/>
        </pc:sldMkLst>
        <pc:spChg chg="mod">
          <ac:chgData name="Morgan, Brandee Lynn" userId="S::brandee.morgan@okstate.edu::0915b8a8-c30b-470e-b5cd-6402fc4d6510" providerId="AD" clId="Web-{4D2BCD66-1780-47AC-B729-230A1F8B4879}" dt="2021-10-21T16:36:43.094" v="1192" actId="1076"/>
          <ac:spMkLst>
            <pc:docMk/>
            <pc:sldMk cId="2695559203" sldId="267"/>
            <ac:spMk id="2" creationId="{7EFD2972-A511-4A68-89DF-D4AF22858755}"/>
          </ac:spMkLst>
        </pc:spChg>
        <pc:spChg chg="mod">
          <ac:chgData name="Morgan, Brandee Lynn" userId="S::brandee.morgan@okstate.edu::0915b8a8-c30b-470e-b5cd-6402fc4d6510" providerId="AD" clId="Web-{4D2BCD66-1780-47AC-B729-230A1F8B4879}" dt="2021-10-22T01:15:47.466" v="3098" actId="20577"/>
          <ac:spMkLst>
            <pc:docMk/>
            <pc:sldMk cId="2695559203" sldId="267"/>
            <ac:spMk id="3" creationId="{05AA99B6-A331-492F-B0E8-05163E8B5921}"/>
          </ac:spMkLst>
        </pc:spChg>
        <pc:spChg chg="add del mod">
          <ac:chgData name="Morgan, Brandee Lynn" userId="S::brandee.morgan@okstate.edu::0915b8a8-c30b-470e-b5cd-6402fc4d6510" providerId="AD" clId="Web-{4D2BCD66-1780-47AC-B729-230A1F8B4879}" dt="2021-10-21T16:39:28.068" v="1216"/>
          <ac:spMkLst>
            <pc:docMk/>
            <pc:sldMk cId="2695559203" sldId="267"/>
            <ac:spMk id="4" creationId="{4A02D06E-9003-4EBA-927D-6A3193542FCF}"/>
          </ac:spMkLst>
        </pc:spChg>
      </pc:sldChg>
      <pc:sldChg chg="modSp add ord replId">
        <pc:chgData name="Morgan, Brandee Lynn" userId="S::brandee.morgan@okstate.edu::0915b8a8-c30b-470e-b5cd-6402fc4d6510" providerId="AD" clId="Web-{4D2BCD66-1780-47AC-B729-230A1F8B4879}" dt="2021-10-21T17:18:55.640" v="2882" actId="20577"/>
        <pc:sldMkLst>
          <pc:docMk/>
          <pc:sldMk cId="3542374795" sldId="274"/>
        </pc:sldMkLst>
        <pc:spChg chg="mod">
          <ac:chgData name="Morgan, Brandee Lynn" userId="S::brandee.morgan@okstate.edu::0915b8a8-c30b-470e-b5cd-6402fc4d6510" providerId="AD" clId="Web-{4D2BCD66-1780-47AC-B729-230A1F8B4879}" dt="2021-10-21T17:18:55.640" v="2882" actId="20577"/>
          <ac:spMkLst>
            <pc:docMk/>
            <pc:sldMk cId="3542374795" sldId="274"/>
            <ac:spMk id="3" creationId="{05AA99B6-A331-492F-B0E8-05163E8B5921}"/>
          </ac:spMkLst>
        </pc:spChg>
      </pc:sldChg>
      <pc:sldChg chg="delSp modSp add replId">
        <pc:chgData name="Morgan, Brandee Lynn" userId="S::brandee.morgan@okstate.edu::0915b8a8-c30b-470e-b5cd-6402fc4d6510" providerId="AD" clId="Web-{4D2BCD66-1780-47AC-B729-230A1F8B4879}" dt="2021-10-22T01:18:19.767" v="3123" actId="20577"/>
        <pc:sldMkLst>
          <pc:docMk/>
          <pc:sldMk cId="2349663557" sldId="275"/>
        </pc:sldMkLst>
        <pc:spChg chg="mod">
          <ac:chgData name="Morgan, Brandee Lynn" userId="S::brandee.morgan@okstate.edu::0915b8a8-c30b-470e-b5cd-6402fc4d6510" providerId="AD" clId="Web-{4D2BCD66-1780-47AC-B729-230A1F8B4879}" dt="2021-10-22T01:18:19.767" v="3123" actId="20577"/>
          <ac:spMkLst>
            <pc:docMk/>
            <pc:sldMk cId="2349663557" sldId="275"/>
            <ac:spMk id="3" creationId="{05AA99B6-A331-492F-B0E8-05163E8B5921}"/>
          </ac:spMkLst>
        </pc:spChg>
        <pc:spChg chg="del">
          <ac:chgData name="Morgan, Brandee Lynn" userId="S::brandee.morgan@okstate.edu::0915b8a8-c30b-470e-b5cd-6402fc4d6510" providerId="AD" clId="Web-{4D2BCD66-1780-47AC-B729-230A1F8B4879}" dt="2021-10-21T16:37:53.612" v="1204"/>
          <ac:spMkLst>
            <pc:docMk/>
            <pc:sldMk cId="2349663557" sldId="275"/>
            <ac:spMk id="4" creationId="{4A02D06E-9003-4EBA-927D-6A3193542FCF}"/>
          </ac:spMkLst>
        </pc:spChg>
      </pc:sldChg>
      <pc:sldChg chg="modSp add ord replId">
        <pc:chgData name="Morgan, Brandee Lynn" userId="S::brandee.morgan@okstate.edu::0915b8a8-c30b-470e-b5cd-6402fc4d6510" providerId="AD" clId="Web-{4D2BCD66-1780-47AC-B729-230A1F8B4879}" dt="2021-10-22T01:17:26.250" v="3122" actId="20577"/>
        <pc:sldMkLst>
          <pc:docMk/>
          <pc:sldMk cId="1459847252" sldId="276"/>
        </pc:sldMkLst>
        <pc:spChg chg="mod">
          <ac:chgData name="Morgan, Brandee Lynn" userId="S::brandee.morgan@okstate.edu::0915b8a8-c30b-470e-b5cd-6402fc4d6510" providerId="AD" clId="Web-{4D2BCD66-1780-47AC-B729-230A1F8B4879}" dt="2021-10-21T16:42:33.793" v="1252" actId="20577"/>
          <ac:spMkLst>
            <pc:docMk/>
            <pc:sldMk cId="1459847252" sldId="276"/>
            <ac:spMk id="2" creationId="{7EFD2972-A511-4A68-89DF-D4AF22858755}"/>
          </ac:spMkLst>
        </pc:spChg>
        <pc:spChg chg="mod">
          <ac:chgData name="Morgan, Brandee Lynn" userId="S::brandee.morgan@okstate.edu::0915b8a8-c30b-470e-b5cd-6402fc4d6510" providerId="AD" clId="Web-{4D2BCD66-1780-47AC-B729-230A1F8B4879}" dt="2021-10-22T01:17:26.250" v="3122" actId="20577"/>
          <ac:spMkLst>
            <pc:docMk/>
            <pc:sldMk cId="1459847252" sldId="276"/>
            <ac:spMk id="3" creationId="{05AA99B6-A331-492F-B0E8-05163E8B5921}"/>
          </ac:spMkLst>
        </pc:spChg>
      </pc:sldChg>
      <pc:sldChg chg="modSp add ord replId">
        <pc:chgData name="Morgan, Brandee Lynn" userId="S::brandee.morgan@okstate.edu::0915b8a8-c30b-470e-b5cd-6402fc4d6510" providerId="AD" clId="Web-{4D2BCD66-1780-47AC-B729-230A1F8B4879}" dt="2021-10-22T01:31:36.678" v="3141" actId="20577"/>
        <pc:sldMkLst>
          <pc:docMk/>
          <pc:sldMk cId="3977993599" sldId="279"/>
        </pc:sldMkLst>
        <pc:spChg chg="mod">
          <ac:chgData name="Morgan, Brandee Lynn" userId="S::brandee.morgan@okstate.edu::0915b8a8-c30b-470e-b5cd-6402fc4d6510" providerId="AD" clId="Web-{4D2BCD66-1780-47AC-B729-230A1F8B4879}" dt="2021-10-21T16:46:47.222" v="1414" actId="20577"/>
          <ac:spMkLst>
            <pc:docMk/>
            <pc:sldMk cId="3977993599" sldId="279"/>
            <ac:spMk id="2" creationId="{7EFD2972-A511-4A68-89DF-D4AF22858755}"/>
          </ac:spMkLst>
        </pc:spChg>
        <pc:spChg chg="mod">
          <ac:chgData name="Morgan, Brandee Lynn" userId="S::brandee.morgan@okstate.edu::0915b8a8-c30b-470e-b5cd-6402fc4d6510" providerId="AD" clId="Web-{4D2BCD66-1780-47AC-B729-230A1F8B4879}" dt="2021-10-22T01:31:36.678" v="3141" actId="20577"/>
          <ac:spMkLst>
            <pc:docMk/>
            <pc:sldMk cId="3977993599" sldId="279"/>
            <ac:spMk id="3" creationId="{05AA99B6-A331-492F-B0E8-05163E8B5921}"/>
          </ac:spMkLst>
        </pc:spChg>
      </pc:sldChg>
      <pc:sldChg chg="modSp add replId">
        <pc:chgData name="Morgan, Brandee Lynn" userId="S::brandee.morgan@okstate.edu::0915b8a8-c30b-470e-b5cd-6402fc4d6510" providerId="AD" clId="Web-{4D2BCD66-1780-47AC-B729-230A1F8B4879}" dt="2021-10-22T00:55:22.246" v="3087" actId="20577"/>
        <pc:sldMkLst>
          <pc:docMk/>
          <pc:sldMk cId="3493250826" sldId="282"/>
        </pc:sldMkLst>
        <pc:spChg chg="mod">
          <ac:chgData name="Morgan, Brandee Lynn" userId="S::brandee.morgan@okstate.edu::0915b8a8-c30b-470e-b5cd-6402fc4d6510" providerId="AD" clId="Web-{4D2BCD66-1780-47AC-B729-230A1F8B4879}" dt="2021-10-22T00:55:22.246" v="3087" actId="20577"/>
          <ac:spMkLst>
            <pc:docMk/>
            <pc:sldMk cId="3493250826" sldId="282"/>
            <ac:spMk id="3" creationId="{05AA99B6-A331-492F-B0E8-05163E8B5921}"/>
          </ac:spMkLst>
        </pc:spChg>
      </pc:sldChg>
      <pc:sldChg chg="modSp add replId">
        <pc:chgData name="Morgan, Brandee Lynn" userId="S::brandee.morgan@okstate.edu::0915b8a8-c30b-470e-b5cd-6402fc4d6510" providerId="AD" clId="Web-{4D2BCD66-1780-47AC-B729-230A1F8B4879}" dt="2021-10-21T17:16:52.121" v="2875" actId="20577"/>
        <pc:sldMkLst>
          <pc:docMk/>
          <pc:sldMk cId="3268435140" sldId="285"/>
        </pc:sldMkLst>
        <pc:spChg chg="mod">
          <ac:chgData name="Morgan, Brandee Lynn" userId="S::brandee.morgan@okstate.edu::0915b8a8-c30b-470e-b5cd-6402fc4d6510" providerId="AD" clId="Web-{4D2BCD66-1780-47AC-B729-230A1F8B4879}" dt="2021-10-21T17:11:07.907" v="2536" actId="20577"/>
          <ac:spMkLst>
            <pc:docMk/>
            <pc:sldMk cId="3268435140" sldId="285"/>
            <ac:spMk id="2" creationId="{7EFD2972-A511-4A68-89DF-D4AF22858755}"/>
          </ac:spMkLst>
        </pc:spChg>
        <pc:spChg chg="mod">
          <ac:chgData name="Morgan, Brandee Lynn" userId="S::brandee.morgan@okstate.edu::0915b8a8-c30b-470e-b5cd-6402fc4d6510" providerId="AD" clId="Web-{4D2BCD66-1780-47AC-B729-230A1F8B4879}" dt="2021-10-21T17:16:52.121" v="2875" actId="20577"/>
          <ac:spMkLst>
            <pc:docMk/>
            <pc:sldMk cId="3268435140" sldId="285"/>
            <ac:spMk id="3" creationId="{05AA99B6-A331-492F-B0E8-05163E8B592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DF956FB6-07E7-4FC7-9100-82331970E6DF}" type="datetimeFigureOut">
              <a:rPr lang="en-US" smtClean="0"/>
              <a:t>10/22/2021</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1ADDAAF3-A8B8-445E-9408-D4A560D3B649}" type="slidenum">
              <a:rPr lang="en-US" smtClean="0"/>
              <a:t>‹#›</a:t>
            </a:fld>
            <a:endParaRPr lang="en-US"/>
          </a:p>
        </p:txBody>
      </p:sp>
    </p:spTree>
    <p:extLst>
      <p:ext uri="{BB962C8B-B14F-4D97-AF65-F5344CB8AC3E}">
        <p14:creationId xmlns:p14="http://schemas.microsoft.com/office/powerpoint/2010/main" val="3123922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3555580F-2B15-4FDF-AA9C-FBACFF6DC06B}" type="datetimeFigureOut">
              <a:rPr lang="en-US" smtClean="0"/>
              <a:t>10/22/2021</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3177" tIns="46589" rIns="93177" bIns="46589" rtlCol="0" anchor="b"/>
          <a:lstStyle>
            <a:lvl1pPr algn="r">
              <a:defRPr sz="1200"/>
            </a:lvl1pPr>
          </a:lstStyle>
          <a:p>
            <a:fld id="{49B1C427-DE35-43F6-B3A7-C14174698B8A}" type="slidenum">
              <a:rPr lang="en-US" smtClean="0"/>
              <a:t>‹#›</a:t>
            </a:fld>
            <a:endParaRPr lang="en-US"/>
          </a:p>
        </p:txBody>
      </p:sp>
    </p:spTree>
    <p:extLst>
      <p:ext uri="{BB962C8B-B14F-4D97-AF65-F5344CB8AC3E}">
        <p14:creationId xmlns:p14="http://schemas.microsoft.com/office/powerpoint/2010/main" val="163086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1</a:t>
            </a:fld>
            <a:endParaRPr lang="en-US"/>
          </a:p>
        </p:txBody>
      </p:sp>
    </p:spTree>
    <p:extLst>
      <p:ext uri="{BB962C8B-B14F-4D97-AF65-F5344CB8AC3E}">
        <p14:creationId xmlns:p14="http://schemas.microsoft.com/office/powerpoint/2010/main" val="53951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1C427-DE35-43F6-B3A7-C14174698B8A}" type="slidenum">
              <a:rPr lang="en-US" smtClean="0"/>
              <a:t>10</a:t>
            </a:fld>
            <a:endParaRPr lang="en-US"/>
          </a:p>
        </p:txBody>
      </p:sp>
    </p:spTree>
    <p:extLst>
      <p:ext uri="{BB962C8B-B14F-4D97-AF65-F5344CB8AC3E}">
        <p14:creationId xmlns:p14="http://schemas.microsoft.com/office/powerpoint/2010/main" val="626830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1C427-DE35-43F6-B3A7-C14174698B8A}" type="slidenum">
              <a:rPr lang="en-US" smtClean="0"/>
              <a:t>11</a:t>
            </a:fld>
            <a:endParaRPr lang="en-US"/>
          </a:p>
        </p:txBody>
      </p:sp>
    </p:spTree>
    <p:extLst>
      <p:ext uri="{BB962C8B-B14F-4D97-AF65-F5344CB8AC3E}">
        <p14:creationId xmlns:p14="http://schemas.microsoft.com/office/powerpoint/2010/main" val="2436004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1C427-DE35-43F6-B3A7-C14174698B8A}" type="slidenum">
              <a:rPr lang="en-US" smtClean="0"/>
              <a:t>12</a:t>
            </a:fld>
            <a:endParaRPr lang="en-US"/>
          </a:p>
        </p:txBody>
      </p:sp>
    </p:spTree>
    <p:extLst>
      <p:ext uri="{BB962C8B-B14F-4D97-AF65-F5344CB8AC3E}">
        <p14:creationId xmlns:p14="http://schemas.microsoft.com/office/powerpoint/2010/main" val="912533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9B1C427-DE35-43F6-B3A7-C14174698B8A}" type="slidenum">
              <a:rPr lang="en-US" smtClean="0"/>
              <a:t>13</a:t>
            </a:fld>
            <a:endParaRPr lang="en-US"/>
          </a:p>
        </p:txBody>
      </p:sp>
    </p:spTree>
    <p:extLst>
      <p:ext uri="{BB962C8B-B14F-4D97-AF65-F5344CB8AC3E}">
        <p14:creationId xmlns:p14="http://schemas.microsoft.com/office/powerpoint/2010/main" val="1713654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14</a:t>
            </a:fld>
            <a:endParaRPr lang="en-US"/>
          </a:p>
        </p:txBody>
      </p:sp>
    </p:spTree>
    <p:extLst>
      <p:ext uri="{BB962C8B-B14F-4D97-AF65-F5344CB8AC3E}">
        <p14:creationId xmlns:p14="http://schemas.microsoft.com/office/powerpoint/2010/main" val="1807829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15</a:t>
            </a:fld>
            <a:endParaRPr lang="en-US"/>
          </a:p>
        </p:txBody>
      </p:sp>
    </p:spTree>
    <p:extLst>
      <p:ext uri="{BB962C8B-B14F-4D97-AF65-F5344CB8AC3E}">
        <p14:creationId xmlns:p14="http://schemas.microsoft.com/office/powerpoint/2010/main" val="1595189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16</a:t>
            </a:fld>
            <a:endParaRPr lang="en-US"/>
          </a:p>
        </p:txBody>
      </p:sp>
    </p:spTree>
    <p:extLst>
      <p:ext uri="{BB962C8B-B14F-4D97-AF65-F5344CB8AC3E}">
        <p14:creationId xmlns:p14="http://schemas.microsoft.com/office/powerpoint/2010/main" val="3490901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17</a:t>
            </a:fld>
            <a:endParaRPr lang="en-US"/>
          </a:p>
        </p:txBody>
      </p:sp>
    </p:spTree>
    <p:extLst>
      <p:ext uri="{BB962C8B-B14F-4D97-AF65-F5344CB8AC3E}">
        <p14:creationId xmlns:p14="http://schemas.microsoft.com/office/powerpoint/2010/main" val="2167058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18</a:t>
            </a:fld>
            <a:endParaRPr lang="en-US"/>
          </a:p>
        </p:txBody>
      </p:sp>
    </p:spTree>
    <p:extLst>
      <p:ext uri="{BB962C8B-B14F-4D97-AF65-F5344CB8AC3E}">
        <p14:creationId xmlns:p14="http://schemas.microsoft.com/office/powerpoint/2010/main" val="2488477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19</a:t>
            </a:fld>
            <a:endParaRPr lang="en-US"/>
          </a:p>
        </p:txBody>
      </p:sp>
    </p:spTree>
    <p:extLst>
      <p:ext uri="{BB962C8B-B14F-4D97-AF65-F5344CB8AC3E}">
        <p14:creationId xmlns:p14="http://schemas.microsoft.com/office/powerpoint/2010/main" val="204617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2</a:t>
            </a:fld>
            <a:endParaRPr lang="en-US"/>
          </a:p>
        </p:txBody>
      </p:sp>
    </p:spTree>
    <p:extLst>
      <p:ext uri="{BB962C8B-B14F-4D97-AF65-F5344CB8AC3E}">
        <p14:creationId xmlns:p14="http://schemas.microsoft.com/office/powerpoint/2010/main" val="86673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20</a:t>
            </a:fld>
            <a:endParaRPr lang="en-US"/>
          </a:p>
        </p:txBody>
      </p:sp>
    </p:spTree>
    <p:extLst>
      <p:ext uri="{BB962C8B-B14F-4D97-AF65-F5344CB8AC3E}">
        <p14:creationId xmlns:p14="http://schemas.microsoft.com/office/powerpoint/2010/main" val="2061337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21</a:t>
            </a:fld>
            <a:endParaRPr lang="en-US"/>
          </a:p>
        </p:txBody>
      </p:sp>
    </p:spTree>
    <p:extLst>
      <p:ext uri="{BB962C8B-B14F-4D97-AF65-F5344CB8AC3E}">
        <p14:creationId xmlns:p14="http://schemas.microsoft.com/office/powerpoint/2010/main" val="964228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22</a:t>
            </a:fld>
            <a:endParaRPr lang="en-US"/>
          </a:p>
        </p:txBody>
      </p:sp>
    </p:spTree>
    <p:extLst>
      <p:ext uri="{BB962C8B-B14F-4D97-AF65-F5344CB8AC3E}">
        <p14:creationId xmlns:p14="http://schemas.microsoft.com/office/powerpoint/2010/main" val="3749979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23</a:t>
            </a:fld>
            <a:endParaRPr lang="en-US"/>
          </a:p>
        </p:txBody>
      </p:sp>
    </p:spTree>
    <p:extLst>
      <p:ext uri="{BB962C8B-B14F-4D97-AF65-F5344CB8AC3E}">
        <p14:creationId xmlns:p14="http://schemas.microsoft.com/office/powerpoint/2010/main" val="2478752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24</a:t>
            </a:fld>
            <a:endParaRPr lang="en-US"/>
          </a:p>
        </p:txBody>
      </p:sp>
    </p:spTree>
    <p:extLst>
      <p:ext uri="{BB962C8B-B14F-4D97-AF65-F5344CB8AC3E}">
        <p14:creationId xmlns:p14="http://schemas.microsoft.com/office/powerpoint/2010/main" val="2928369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25</a:t>
            </a:fld>
            <a:endParaRPr lang="en-US"/>
          </a:p>
        </p:txBody>
      </p:sp>
    </p:spTree>
    <p:extLst>
      <p:ext uri="{BB962C8B-B14F-4D97-AF65-F5344CB8AC3E}">
        <p14:creationId xmlns:p14="http://schemas.microsoft.com/office/powerpoint/2010/main" val="3809320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26</a:t>
            </a:fld>
            <a:endParaRPr lang="en-US"/>
          </a:p>
        </p:txBody>
      </p:sp>
    </p:spTree>
    <p:extLst>
      <p:ext uri="{BB962C8B-B14F-4D97-AF65-F5344CB8AC3E}">
        <p14:creationId xmlns:p14="http://schemas.microsoft.com/office/powerpoint/2010/main" val="66531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3</a:t>
            </a:fld>
            <a:endParaRPr lang="en-US"/>
          </a:p>
        </p:txBody>
      </p:sp>
    </p:spTree>
    <p:extLst>
      <p:ext uri="{BB962C8B-B14F-4D97-AF65-F5344CB8AC3E}">
        <p14:creationId xmlns:p14="http://schemas.microsoft.com/office/powerpoint/2010/main" val="322450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4</a:t>
            </a:fld>
            <a:endParaRPr lang="en-US"/>
          </a:p>
        </p:txBody>
      </p:sp>
    </p:spTree>
    <p:extLst>
      <p:ext uri="{BB962C8B-B14F-4D97-AF65-F5344CB8AC3E}">
        <p14:creationId xmlns:p14="http://schemas.microsoft.com/office/powerpoint/2010/main" val="1176520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5</a:t>
            </a:fld>
            <a:endParaRPr lang="en-US"/>
          </a:p>
        </p:txBody>
      </p:sp>
    </p:spTree>
    <p:extLst>
      <p:ext uri="{BB962C8B-B14F-4D97-AF65-F5344CB8AC3E}">
        <p14:creationId xmlns:p14="http://schemas.microsoft.com/office/powerpoint/2010/main" val="49708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6</a:t>
            </a:fld>
            <a:endParaRPr lang="en-US"/>
          </a:p>
        </p:txBody>
      </p:sp>
    </p:spTree>
    <p:extLst>
      <p:ext uri="{BB962C8B-B14F-4D97-AF65-F5344CB8AC3E}">
        <p14:creationId xmlns:p14="http://schemas.microsoft.com/office/powerpoint/2010/main" val="1455518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7</a:t>
            </a:fld>
            <a:endParaRPr lang="en-US"/>
          </a:p>
        </p:txBody>
      </p:sp>
    </p:spTree>
    <p:extLst>
      <p:ext uri="{BB962C8B-B14F-4D97-AF65-F5344CB8AC3E}">
        <p14:creationId xmlns:p14="http://schemas.microsoft.com/office/powerpoint/2010/main" val="161355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8</a:t>
            </a:fld>
            <a:endParaRPr lang="en-US"/>
          </a:p>
        </p:txBody>
      </p:sp>
    </p:spTree>
    <p:extLst>
      <p:ext uri="{BB962C8B-B14F-4D97-AF65-F5344CB8AC3E}">
        <p14:creationId xmlns:p14="http://schemas.microsoft.com/office/powerpoint/2010/main" val="88091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1C427-DE35-43F6-B3A7-C14174698B8A}" type="slidenum">
              <a:rPr lang="en-US" smtClean="0"/>
              <a:t>9</a:t>
            </a:fld>
            <a:endParaRPr lang="en-US"/>
          </a:p>
        </p:txBody>
      </p:sp>
    </p:spTree>
    <p:extLst>
      <p:ext uri="{BB962C8B-B14F-4D97-AF65-F5344CB8AC3E}">
        <p14:creationId xmlns:p14="http://schemas.microsoft.com/office/powerpoint/2010/main" val="103945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6744B27-E3A3-42C4-AA7C-794D630FCF8A}"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1DBF1-95AF-4462-9DF3-1EB501483BC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41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44B27-E3A3-42C4-AA7C-794D630FCF8A}"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1DBF1-95AF-4462-9DF3-1EB501483BC7}" type="slidenum">
              <a:rPr lang="en-US" smtClean="0"/>
              <a:t>‹#›</a:t>
            </a:fld>
            <a:endParaRPr lang="en-US"/>
          </a:p>
        </p:txBody>
      </p:sp>
    </p:spTree>
    <p:extLst>
      <p:ext uri="{BB962C8B-B14F-4D97-AF65-F5344CB8AC3E}">
        <p14:creationId xmlns:p14="http://schemas.microsoft.com/office/powerpoint/2010/main" val="61708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44B27-E3A3-42C4-AA7C-794D630FCF8A}"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1DBF1-95AF-4462-9DF3-1EB501483BC7}" type="slidenum">
              <a:rPr lang="en-US" smtClean="0"/>
              <a:t>‹#›</a:t>
            </a:fld>
            <a:endParaRPr lang="en-US"/>
          </a:p>
        </p:txBody>
      </p:sp>
    </p:spTree>
    <p:extLst>
      <p:ext uri="{BB962C8B-B14F-4D97-AF65-F5344CB8AC3E}">
        <p14:creationId xmlns:p14="http://schemas.microsoft.com/office/powerpoint/2010/main" val="337682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44B27-E3A3-42C4-AA7C-794D630FCF8A}"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1DBF1-95AF-4462-9DF3-1EB501483BC7}" type="slidenum">
              <a:rPr lang="en-US" smtClean="0"/>
              <a:t>‹#›</a:t>
            </a:fld>
            <a:endParaRPr lang="en-US"/>
          </a:p>
        </p:txBody>
      </p:sp>
    </p:spTree>
    <p:extLst>
      <p:ext uri="{BB962C8B-B14F-4D97-AF65-F5344CB8AC3E}">
        <p14:creationId xmlns:p14="http://schemas.microsoft.com/office/powerpoint/2010/main" val="334472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4B27-E3A3-42C4-AA7C-794D630FCF8A}"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1DBF1-95AF-4462-9DF3-1EB501483BC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56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44B27-E3A3-42C4-AA7C-794D630FCF8A}"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1DBF1-95AF-4462-9DF3-1EB501483BC7}" type="slidenum">
              <a:rPr lang="en-US" smtClean="0"/>
              <a:t>‹#›</a:t>
            </a:fld>
            <a:endParaRPr lang="en-US"/>
          </a:p>
        </p:txBody>
      </p:sp>
    </p:spTree>
    <p:extLst>
      <p:ext uri="{BB962C8B-B14F-4D97-AF65-F5344CB8AC3E}">
        <p14:creationId xmlns:p14="http://schemas.microsoft.com/office/powerpoint/2010/main" val="188748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744B27-E3A3-42C4-AA7C-794D630FCF8A}"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F1DBF1-95AF-4462-9DF3-1EB501483BC7}" type="slidenum">
              <a:rPr lang="en-US" smtClean="0"/>
              <a:t>‹#›</a:t>
            </a:fld>
            <a:endParaRPr lang="en-US"/>
          </a:p>
        </p:txBody>
      </p:sp>
    </p:spTree>
    <p:extLst>
      <p:ext uri="{BB962C8B-B14F-4D97-AF65-F5344CB8AC3E}">
        <p14:creationId xmlns:p14="http://schemas.microsoft.com/office/powerpoint/2010/main" val="105137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744B27-E3A3-42C4-AA7C-794D630FCF8A}"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F1DBF1-95AF-4462-9DF3-1EB501483BC7}" type="slidenum">
              <a:rPr lang="en-US" smtClean="0"/>
              <a:t>‹#›</a:t>
            </a:fld>
            <a:endParaRPr lang="en-US"/>
          </a:p>
        </p:txBody>
      </p:sp>
    </p:spTree>
    <p:extLst>
      <p:ext uri="{BB962C8B-B14F-4D97-AF65-F5344CB8AC3E}">
        <p14:creationId xmlns:p14="http://schemas.microsoft.com/office/powerpoint/2010/main" val="332337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6744B27-E3A3-42C4-AA7C-794D630FCF8A}" type="datetimeFigureOut">
              <a:rPr lang="en-US" smtClean="0"/>
              <a:t>10/22/2021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4F1DBF1-95AF-4462-9DF3-1EB501483BC7}" type="slidenum">
              <a:rPr lang="en-US" smtClean="0"/>
              <a:t>‹#›</a:t>
            </a:fld>
            <a:endParaRPr lang="en-US"/>
          </a:p>
        </p:txBody>
      </p:sp>
    </p:spTree>
    <p:extLst>
      <p:ext uri="{BB962C8B-B14F-4D97-AF65-F5344CB8AC3E}">
        <p14:creationId xmlns:p14="http://schemas.microsoft.com/office/powerpoint/2010/main" val="1701230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6744B27-E3A3-42C4-AA7C-794D630FCF8A}" type="datetimeFigureOut">
              <a:rPr lang="en-US" smtClean="0"/>
              <a:t>10/22/2021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4F1DBF1-95AF-4462-9DF3-1EB501483BC7}" type="slidenum">
              <a:rPr lang="en-US" smtClean="0"/>
              <a:t>‹#›</a:t>
            </a:fld>
            <a:endParaRPr lang="en-US"/>
          </a:p>
        </p:txBody>
      </p:sp>
    </p:spTree>
    <p:extLst>
      <p:ext uri="{BB962C8B-B14F-4D97-AF65-F5344CB8AC3E}">
        <p14:creationId xmlns:p14="http://schemas.microsoft.com/office/powerpoint/2010/main" val="2655287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4B27-E3A3-42C4-AA7C-794D630FCF8A}"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1DBF1-95AF-4462-9DF3-1EB501483BC7}" type="slidenum">
              <a:rPr lang="en-US" smtClean="0"/>
              <a:t>‹#›</a:t>
            </a:fld>
            <a:endParaRPr lang="en-US"/>
          </a:p>
        </p:txBody>
      </p:sp>
    </p:spTree>
    <p:extLst>
      <p:ext uri="{BB962C8B-B14F-4D97-AF65-F5344CB8AC3E}">
        <p14:creationId xmlns:p14="http://schemas.microsoft.com/office/powerpoint/2010/main" val="331698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6744B27-E3A3-42C4-AA7C-794D630FCF8A}" type="datetimeFigureOut">
              <a:rPr lang="en-US" smtClean="0"/>
              <a:t>10/22/2021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4F1DBF1-95AF-4462-9DF3-1EB501483BC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953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suokc.edu/advisor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suokc.edu/advisor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okc.advisement@okstate.edu" TargetMode="External"/><Relationship Id="rId4" Type="http://schemas.openxmlformats.org/officeDocument/2006/relationships/hyperlink" Target="https://osuokc.edu/advisement/find-advisor"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osuokc.edu/transcrip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okc.records@okstate.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okc.records@okstate.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okc.records@okstate.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okc.records@okstate.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okc.records@okstate.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okc.records@okstate.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mailto:okc.records@okstate.edu" TargetMode="Externa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hyperlink" Target="mailto:okc.records@okstate.edu" TargetMode="External"/><Relationship Id="rId7" Type="http://schemas.openxmlformats.org/officeDocument/2006/relationships/hyperlink" Target="mailto:okc.schedule@okstate.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okc.registrar@okstate.edu" TargetMode="External"/><Relationship Id="rId5" Type="http://schemas.openxmlformats.org/officeDocument/2006/relationships/hyperlink" Target="mailto:okc.va@okstate.edu" TargetMode="External"/><Relationship Id="rId4" Type="http://schemas.openxmlformats.org/officeDocument/2006/relationships/hyperlink" Target="mailto:okc.graduation@okstate.edu"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osuokc.edu/ferpa" TargetMode="External"/><Relationship Id="rId3" Type="http://schemas.openxmlformats.org/officeDocument/2006/relationships/hyperlink" Target="https://osuokc.edu/registrar/" TargetMode="External"/><Relationship Id="rId7" Type="http://schemas.openxmlformats.org/officeDocument/2006/relationships/hyperlink" Target="https://osuokc.edu/graduation/" TargetMode="External"/><Relationship Id="rId12" Type="http://schemas.openxmlformats.org/officeDocument/2006/relationships/hyperlink" Target="https://osuokc.edu/veteran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osuokc.edu/academics/calendar" TargetMode="External"/><Relationship Id="rId11" Type="http://schemas.openxmlformats.org/officeDocument/2006/relationships/hyperlink" Target="https://osuokc.edu/appeal" TargetMode="External"/><Relationship Id="rId5" Type="http://schemas.openxmlformats.org/officeDocument/2006/relationships/hyperlink" Target="https://osuokc.edu/transcripts" TargetMode="External"/><Relationship Id="rId10" Type="http://schemas.openxmlformats.org/officeDocument/2006/relationships/hyperlink" Target="https://osuokc.edu/registrar/ferpa/training" TargetMode="External"/><Relationship Id="rId4" Type="http://schemas.openxmlformats.org/officeDocument/2006/relationships/hyperlink" Target="https://osuokc.edu/registrar/forms" TargetMode="External"/><Relationship Id="rId9" Type="http://schemas.openxmlformats.org/officeDocument/2006/relationships/hyperlink" Target="https://osuokc.edu/registrar/ferpa/faq"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okc.info@okstate.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okc.enespanol@okstate.edu" TargetMode="External"/><Relationship Id="rId4" Type="http://schemas.openxmlformats.org/officeDocument/2006/relationships/hyperlink" Target="mailto:okc.concurrent@okstate.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okc.admissions@okstate.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okc.international@okstate.edu" TargetMode="External"/><Relationship Id="rId4" Type="http://schemas.openxmlformats.org/officeDocument/2006/relationships/hyperlink" Target="mailto:okc.concurrent@okstate.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RECRUITMENT </a:t>
            </a:r>
            <a:br>
              <a:rPr lang="en-US"/>
            </a:br>
            <a:r>
              <a:rPr lang="en-US"/>
              <a:t>&amp; ADMISSIONS</a:t>
            </a:r>
          </a:p>
        </p:txBody>
      </p:sp>
      <p:sp>
        <p:nvSpPr>
          <p:cNvPr id="3" name="Subtitle 2"/>
          <p:cNvSpPr>
            <a:spLocks noGrp="1"/>
          </p:cNvSpPr>
          <p:nvPr>
            <p:ph type="subTitle" idx="1"/>
          </p:nvPr>
        </p:nvSpPr>
        <p:spPr>
          <a:xfrm>
            <a:off x="1097280" y="4702335"/>
            <a:ext cx="10058400" cy="776755"/>
          </a:xfrm>
        </p:spPr>
        <p:txBody>
          <a:bodyPr/>
          <a:lstStyle/>
          <a:p>
            <a:endParaRPr lang="en-US"/>
          </a:p>
        </p:txBody>
      </p:sp>
    </p:spTree>
    <p:extLst>
      <p:ext uri="{BB962C8B-B14F-4D97-AF65-F5344CB8AC3E}">
        <p14:creationId xmlns:p14="http://schemas.microsoft.com/office/powerpoint/2010/main" val="814701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Academic Advisement at OSU-OKC</a:t>
            </a:r>
          </a:p>
        </p:txBody>
      </p:sp>
      <p:pic>
        <p:nvPicPr>
          <p:cNvPr id="8" name="Picture 7"/>
          <p:cNvPicPr>
            <a:picLocks noChangeAspect="1"/>
          </p:cNvPicPr>
          <p:nvPr/>
        </p:nvPicPr>
        <p:blipFill>
          <a:blip r:embed="rId3"/>
          <a:stretch>
            <a:fillRect/>
          </a:stretch>
        </p:blipFill>
        <p:spPr>
          <a:xfrm>
            <a:off x="1225176" y="2895785"/>
            <a:ext cx="9924772" cy="2835649"/>
          </a:xfrm>
          <a:prstGeom prst="rect">
            <a:avLst/>
          </a:prstGeom>
        </p:spPr>
      </p:pic>
      <p:sp>
        <p:nvSpPr>
          <p:cNvPr id="9" name="TextBox 8"/>
          <p:cNvSpPr txBox="1"/>
          <p:nvPr/>
        </p:nvSpPr>
        <p:spPr>
          <a:xfrm>
            <a:off x="1164094" y="1993407"/>
            <a:ext cx="9924772" cy="830997"/>
          </a:xfrm>
          <a:prstGeom prst="rect">
            <a:avLst/>
          </a:prstGeom>
          <a:noFill/>
        </p:spPr>
        <p:txBody>
          <a:bodyPr wrap="square" rtlCol="0">
            <a:spAutoFit/>
          </a:bodyPr>
          <a:lstStyle/>
          <a:p>
            <a:r>
              <a:rPr lang="en-US" sz="2400"/>
              <a:t>Academic advisors provide guidance, support and coaching to prospective and current students via email, phone, in-person, and virtually.</a:t>
            </a:r>
          </a:p>
        </p:txBody>
      </p:sp>
    </p:spTree>
    <p:extLst>
      <p:ext uri="{BB962C8B-B14F-4D97-AF65-F5344CB8AC3E}">
        <p14:creationId xmlns:p14="http://schemas.microsoft.com/office/powerpoint/2010/main" val="2308386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Advisors help students with... </a:t>
            </a:r>
            <a:endParaRPr lang="en-US" dirty="0"/>
          </a:p>
        </p:txBody>
      </p:sp>
      <p:sp>
        <p:nvSpPr>
          <p:cNvPr id="3" name="Content Placeholder 2"/>
          <p:cNvSpPr>
            <a:spLocks noGrp="1"/>
          </p:cNvSpPr>
          <p:nvPr>
            <p:ph idx="1"/>
          </p:nvPr>
        </p:nvSpPr>
        <p:spPr>
          <a:xfrm>
            <a:off x="1097280" y="1845734"/>
            <a:ext cx="10058400" cy="4360637"/>
          </a:xfrm>
        </p:spPr>
        <p:txBody>
          <a:bodyPr vert="horz" lIns="0" tIns="45720" rIns="0" bIns="45720" rtlCol="0" anchor="t">
            <a:normAutofit fontScale="92500" lnSpcReduction="10000"/>
          </a:bodyPr>
          <a:lstStyle/>
          <a:p>
            <a:pPr>
              <a:buFont typeface="Courier New" panose="020F0502020204030204" pitchFamily="34" charset="0"/>
              <a:buChar char="o"/>
            </a:pPr>
            <a:r>
              <a:rPr lang="en-US" sz="3000" dirty="0"/>
              <a:t> </a:t>
            </a:r>
            <a:r>
              <a:rPr lang="en-US" sz="2800" dirty="0">
                <a:solidFill>
                  <a:srgbClr val="D55816"/>
                </a:solidFill>
              </a:rPr>
              <a:t>Program/Major selection</a:t>
            </a:r>
            <a:endParaRPr lang="en-US" sz="2800" dirty="0">
              <a:solidFill>
                <a:srgbClr val="D55816"/>
              </a:solidFill>
              <a:cs typeface="Calibri"/>
            </a:endParaRPr>
          </a:p>
          <a:p>
            <a:pPr>
              <a:buFont typeface="Courier New" panose="020F0502020204030204" pitchFamily="34" charset="0"/>
              <a:buChar char="o"/>
            </a:pPr>
            <a:r>
              <a:rPr lang="en-US" sz="2800" dirty="0"/>
              <a:t> </a:t>
            </a:r>
            <a:r>
              <a:rPr lang="en-US" sz="2800" dirty="0">
                <a:solidFill>
                  <a:srgbClr val="D55816"/>
                </a:solidFill>
              </a:rPr>
              <a:t>Career discovery/exploration</a:t>
            </a:r>
            <a:endParaRPr lang="en-US" sz="2800" dirty="0">
              <a:solidFill>
                <a:srgbClr val="D55816"/>
              </a:solidFill>
              <a:cs typeface="Calibri" panose="020F0502020204030204"/>
            </a:endParaRPr>
          </a:p>
          <a:p>
            <a:pPr>
              <a:buFont typeface="Courier New" panose="020F0502020204030204" pitchFamily="34" charset="0"/>
              <a:buChar char="o"/>
            </a:pPr>
            <a:r>
              <a:rPr lang="en-US" sz="2800" dirty="0">
                <a:solidFill>
                  <a:srgbClr val="D55816"/>
                </a:solidFill>
              </a:rPr>
              <a:t> Guide students through degree program requirements</a:t>
            </a:r>
            <a:endParaRPr lang="en-US" sz="2800" dirty="0">
              <a:solidFill>
                <a:srgbClr val="D55816"/>
              </a:solidFill>
              <a:cs typeface="Calibri" panose="020F0502020204030204"/>
            </a:endParaRPr>
          </a:p>
          <a:p>
            <a:pPr marL="383540" lvl="1">
              <a:buFont typeface="Courier New" panose="020F0502020204030204" pitchFamily="34" charset="0"/>
              <a:buChar char="o"/>
            </a:pPr>
            <a:r>
              <a:rPr lang="en-US" sz="2400" dirty="0"/>
              <a:t> Transfer credits </a:t>
            </a:r>
          </a:p>
          <a:p>
            <a:pPr marL="383540" lvl="1">
              <a:buFont typeface="Courier New" panose="020F0502020204030204" pitchFamily="34" charset="0"/>
              <a:buChar char="o"/>
            </a:pPr>
            <a:r>
              <a:rPr lang="en-US" sz="2400" dirty="0"/>
              <a:t> Prerequisites</a:t>
            </a:r>
            <a:endParaRPr lang="en-US" sz="2400" dirty="0">
              <a:cs typeface="Calibri"/>
            </a:endParaRPr>
          </a:p>
          <a:p>
            <a:pPr marL="383540" lvl="1">
              <a:buFont typeface="Courier New" panose="020F0502020204030204" pitchFamily="34" charset="0"/>
              <a:buChar char="o"/>
            </a:pPr>
            <a:r>
              <a:rPr lang="en-US" sz="2400" dirty="0">
                <a:cs typeface="Calibri"/>
              </a:rPr>
              <a:t> Course sequencing</a:t>
            </a:r>
          </a:p>
          <a:p>
            <a:pPr marL="383540" lvl="1">
              <a:buFont typeface="Courier New" panose="020F0502020204030204" pitchFamily="34" charset="0"/>
              <a:buChar char="o"/>
            </a:pPr>
            <a:r>
              <a:rPr lang="en-US" sz="2400" dirty="0">
                <a:cs typeface="Calibri"/>
              </a:rPr>
              <a:t> Graduation requirements</a:t>
            </a:r>
          </a:p>
          <a:p>
            <a:pPr>
              <a:buFont typeface="Courier New" panose="020F0502020204030204" pitchFamily="34" charset="0"/>
              <a:buChar char="o"/>
            </a:pPr>
            <a:r>
              <a:rPr lang="en-US" sz="2800" dirty="0"/>
              <a:t> </a:t>
            </a:r>
            <a:r>
              <a:rPr lang="en-US" sz="2800" dirty="0">
                <a:solidFill>
                  <a:srgbClr val="D55816"/>
                </a:solidFill>
              </a:rPr>
              <a:t>Course selection and enrollment processes</a:t>
            </a:r>
            <a:endParaRPr lang="en-US" sz="2800" dirty="0">
              <a:solidFill>
                <a:srgbClr val="D55816"/>
              </a:solidFill>
              <a:cs typeface="Calibri" panose="020F0502020204030204"/>
            </a:endParaRPr>
          </a:p>
          <a:p>
            <a:pPr marL="383540" lvl="1">
              <a:buFont typeface="Courier New" panose="020F0502020204030204" pitchFamily="34" charset="0"/>
              <a:buChar char="o"/>
            </a:pPr>
            <a:r>
              <a:rPr lang="en-US" sz="2400" dirty="0">
                <a:cs typeface="Calibri"/>
              </a:rPr>
              <a:t> Placement testing</a:t>
            </a:r>
            <a:endParaRPr lang="en-US" sz="2400" dirty="0"/>
          </a:p>
          <a:p>
            <a:pPr marL="383540" lvl="1">
              <a:buFont typeface="Courier New" panose="020F0502020204030204" pitchFamily="34" charset="0"/>
              <a:buChar char="o"/>
            </a:pPr>
            <a:r>
              <a:rPr lang="en-US" sz="2400" dirty="0">
                <a:cs typeface="Calibri"/>
              </a:rPr>
              <a:t> Semester planning</a:t>
            </a:r>
          </a:p>
          <a:p>
            <a:pPr marL="383540" lvl="1">
              <a:buFont typeface="Courier New" panose="020F0502020204030204" pitchFamily="34" charset="0"/>
              <a:buChar char="o"/>
            </a:pPr>
            <a:r>
              <a:rPr lang="en-US" sz="2400" dirty="0">
                <a:cs typeface="Calibri"/>
              </a:rPr>
              <a:t> Holds, O-Key, How to enroll</a:t>
            </a:r>
          </a:p>
        </p:txBody>
      </p:sp>
    </p:spTree>
    <p:extLst>
      <p:ext uri="{BB962C8B-B14F-4D97-AF65-F5344CB8AC3E}">
        <p14:creationId xmlns:p14="http://schemas.microsoft.com/office/powerpoint/2010/main" val="988356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Advisors help students with... </a:t>
            </a:r>
            <a:endParaRPr lang="en-US"/>
          </a:p>
        </p:txBody>
      </p:sp>
      <p:sp>
        <p:nvSpPr>
          <p:cNvPr id="3" name="Content Placeholder 2"/>
          <p:cNvSpPr>
            <a:spLocks noGrp="1"/>
          </p:cNvSpPr>
          <p:nvPr>
            <p:ph idx="1"/>
          </p:nvPr>
        </p:nvSpPr>
        <p:spPr/>
        <p:txBody>
          <a:bodyPr vert="horz" lIns="0" tIns="45720" rIns="0" bIns="45720" rtlCol="0" anchor="t">
            <a:normAutofit fontScale="92500" lnSpcReduction="10000"/>
          </a:bodyPr>
          <a:lstStyle/>
          <a:p>
            <a:pPr>
              <a:buFont typeface="Courier New"/>
              <a:buChar char="o"/>
            </a:pPr>
            <a:r>
              <a:rPr lang="en-US" sz="2800" dirty="0">
                <a:solidFill>
                  <a:srgbClr val="D55816"/>
                </a:solidFill>
              </a:rPr>
              <a:t> Communicate institution, state, and federal policies</a:t>
            </a:r>
            <a:endParaRPr lang="en-US" sz="2800" dirty="0">
              <a:solidFill>
                <a:srgbClr val="D55816"/>
              </a:solidFill>
              <a:cs typeface="Calibri" panose="020F0502020204030204"/>
            </a:endParaRPr>
          </a:p>
          <a:p>
            <a:pPr marL="383540" lvl="1">
              <a:buFont typeface="Courier New"/>
              <a:buChar char="o"/>
            </a:pPr>
            <a:r>
              <a:rPr lang="en-US" sz="2400" dirty="0">
                <a:cs typeface="Calibri"/>
              </a:rPr>
              <a:t> Full-time/Part-time status</a:t>
            </a:r>
          </a:p>
          <a:p>
            <a:pPr marL="383540" lvl="1">
              <a:buFont typeface="Courier New"/>
              <a:buChar char="o"/>
            </a:pPr>
            <a:r>
              <a:rPr lang="en-US" sz="2400" dirty="0"/>
              <a:t> Academic Forgiveness, FERPA, other registrar forms and processes</a:t>
            </a:r>
            <a:endParaRPr lang="en-US" sz="2400" dirty="0">
              <a:cs typeface="Calibri"/>
            </a:endParaRPr>
          </a:p>
          <a:p>
            <a:pPr marL="383540" lvl="1">
              <a:buFont typeface="Courier New"/>
              <a:buChar char="o"/>
            </a:pPr>
            <a:r>
              <a:rPr lang="en-US" sz="2400" dirty="0">
                <a:cs typeface="Calibri"/>
              </a:rPr>
              <a:t> Financial Aid appeals/forms</a:t>
            </a:r>
          </a:p>
          <a:p>
            <a:pPr>
              <a:buFont typeface="Courier New"/>
              <a:buChar char="o"/>
            </a:pPr>
            <a:r>
              <a:rPr lang="en-US" sz="2800" dirty="0"/>
              <a:t> </a:t>
            </a:r>
            <a:r>
              <a:rPr lang="en-US" sz="2800" dirty="0">
                <a:solidFill>
                  <a:srgbClr val="D55816"/>
                </a:solidFill>
              </a:rPr>
              <a:t>Provide ongoing support and guidance </a:t>
            </a:r>
          </a:p>
          <a:p>
            <a:pPr lvl="1">
              <a:buFont typeface="Courier New"/>
              <a:buChar char="o"/>
            </a:pPr>
            <a:r>
              <a:rPr lang="en-US" sz="2400" dirty="0">
                <a:cs typeface="Calibri" panose="020F0502020204030204"/>
              </a:rPr>
              <a:t> Semester check-ins and email communications</a:t>
            </a:r>
          </a:p>
          <a:p>
            <a:pPr marL="383540" lvl="1">
              <a:buFont typeface="Courier New"/>
              <a:buChar char="o"/>
            </a:pPr>
            <a:r>
              <a:rPr lang="en-US" sz="2400" dirty="0">
                <a:cs typeface="Calibri" panose="020F0502020204030204"/>
              </a:rPr>
              <a:t> Campus resource information </a:t>
            </a:r>
          </a:p>
          <a:p>
            <a:pPr marL="383540" lvl="1">
              <a:buFont typeface="Courier New"/>
              <a:buChar char="o"/>
            </a:pPr>
            <a:r>
              <a:rPr lang="en-US" sz="2400" dirty="0">
                <a:cs typeface="Calibri" panose="020F0502020204030204"/>
              </a:rPr>
              <a:t> Long range academic planning</a:t>
            </a:r>
          </a:p>
          <a:p>
            <a:pPr marL="566420" lvl="2">
              <a:buFont typeface="Courier New"/>
              <a:buChar char="o"/>
            </a:pPr>
            <a:r>
              <a:rPr lang="en-US" sz="1900" dirty="0">
                <a:latin typeface="Calibri" panose="020F0502020204030204" pitchFamily="34" charset="0"/>
                <a:ea typeface="Calibri" panose="020F0502020204030204" pitchFamily="34" charset="0"/>
                <a:cs typeface="Times New Roman" panose="02020603050405020304" pitchFamily="18" charset="0"/>
              </a:rPr>
              <a:t> Transferring to another institution</a:t>
            </a:r>
          </a:p>
          <a:p>
            <a:pPr marL="566420" lvl="2">
              <a:buFont typeface="Courier New"/>
              <a:buChar char="o"/>
            </a:pPr>
            <a:r>
              <a:rPr lang="en-US" sz="1900" dirty="0">
                <a:latin typeface="Calibri" panose="020F0502020204030204" pitchFamily="34" charset="0"/>
                <a:ea typeface="Calibri" panose="020F0502020204030204" pitchFamily="34" charset="0"/>
                <a:cs typeface="Times New Roman" panose="02020603050405020304" pitchFamily="18" charset="0"/>
              </a:rPr>
              <a:t> Applying for selective admission program</a:t>
            </a:r>
          </a:p>
          <a:p>
            <a:pPr marL="566420" lvl="2">
              <a:buFont typeface="Courier New"/>
              <a:buChar char="o"/>
            </a:pPr>
            <a:r>
              <a:rPr lang="en-US" sz="1900" dirty="0">
                <a:latin typeface="Calibri" panose="020F0502020204030204" pitchFamily="34" charset="0"/>
                <a:ea typeface="Calibri" panose="020F0502020204030204" pitchFamily="34" charset="0"/>
                <a:cs typeface="Times New Roman" panose="02020603050405020304" pitchFamily="18" charset="0"/>
              </a:rPr>
              <a:t> Completing requirements and returning to a 4-year institution</a:t>
            </a:r>
          </a:p>
          <a:p>
            <a:pPr marL="566420" lvl="2">
              <a:buFont typeface="Courier New"/>
              <a:buChar char="o"/>
            </a:pPr>
            <a:endParaRPr lang="en-US" sz="2000" dirty="0">
              <a:cs typeface="Calibri" panose="020F0502020204030204"/>
            </a:endParaRPr>
          </a:p>
        </p:txBody>
      </p:sp>
    </p:spTree>
    <p:extLst>
      <p:ext uri="{BB962C8B-B14F-4D97-AF65-F5344CB8AC3E}">
        <p14:creationId xmlns:p14="http://schemas.microsoft.com/office/powerpoint/2010/main" val="1905222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Meeting with an Academic Advisor</a:t>
            </a:r>
          </a:p>
        </p:txBody>
      </p:sp>
      <p:sp>
        <p:nvSpPr>
          <p:cNvPr id="3" name="Content Placeholder 2"/>
          <p:cNvSpPr>
            <a:spLocks noGrp="1"/>
          </p:cNvSpPr>
          <p:nvPr>
            <p:ph idx="1"/>
          </p:nvPr>
        </p:nvSpPr>
        <p:spPr>
          <a:xfrm>
            <a:off x="1097280" y="1845734"/>
            <a:ext cx="10058400" cy="4190047"/>
          </a:xfrm>
        </p:spPr>
        <p:txBody>
          <a:bodyPr vert="horz" lIns="0" tIns="45720" rIns="0" bIns="45720" rtlCol="0" anchor="t">
            <a:normAutofit fontScale="85000" lnSpcReduction="10000"/>
          </a:bodyPr>
          <a:lstStyle/>
          <a:p>
            <a:pPr marL="383540" lvl="1"/>
            <a:r>
              <a:rPr lang="en-US" sz="3300" dirty="0">
                <a:solidFill>
                  <a:srgbClr val="D55816"/>
                </a:solidFill>
              </a:rPr>
              <a:t>Schedule an Appointment</a:t>
            </a:r>
            <a:endParaRPr lang="en-US" sz="3300" dirty="0">
              <a:cs typeface="Calibri"/>
            </a:endParaRPr>
          </a:p>
          <a:p>
            <a:pPr marL="566420" lvl="2"/>
            <a:r>
              <a:rPr lang="en-US" sz="2600" dirty="0"/>
              <a:t>Each advisor has their appointment calendar online (</a:t>
            </a:r>
            <a:r>
              <a:rPr lang="en-US" sz="2600" dirty="0">
                <a:solidFill>
                  <a:srgbClr val="D55816"/>
                </a:solidFill>
                <a:hlinkClick r:id="rId3"/>
              </a:rPr>
              <a:t>https://osuokc.edu/advisors</a:t>
            </a:r>
            <a:r>
              <a:rPr lang="en-US" sz="2600" dirty="0"/>
              <a:t>) </a:t>
            </a:r>
            <a:endParaRPr lang="en-US" sz="2600" dirty="0">
              <a:cs typeface="Calibri"/>
            </a:endParaRPr>
          </a:p>
          <a:p>
            <a:pPr marL="566420" lvl="2"/>
            <a:r>
              <a:rPr lang="en-US" sz="2600" dirty="0"/>
              <a:t>Student registers for desired appointment day/time and selects meeting type</a:t>
            </a:r>
            <a:endParaRPr lang="en-US" sz="2600" dirty="0">
              <a:cs typeface="Calibri" panose="020F0502020204030204"/>
            </a:endParaRPr>
          </a:p>
          <a:p>
            <a:pPr marL="749300" lvl="3"/>
            <a:r>
              <a:rPr lang="en-US" sz="2600" dirty="0">
                <a:cs typeface="Calibri" panose="020F0502020204030204"/>
              </a:rPr>
              <a:t>Virtual</a:t>
            </a:r>
          </a:p>
          <a:p>
            <a:pPr marL="749300" lvl="3"/>
            <a:r>
              <a:rPr lang="en-US" sz="2600" dirty="0">
                <a:cs typeface="Calibri" panose="020F0502020204030204"/>
              </a:rPr>
              <a:t>Phone</a:t>
            </a:r>
          </a:p>
          <a:p>
            <a:pPr marL="749300" lvl="3"/>
            <a:r>
              <a:rPr lang="en-US" sz="2600" dirty="0">
                <a:solidFill>
                  <a:srgbClr val="404040"/>
                </a:solidFill>
                <a:cs typeface="Calibri"/>
              </a:rPr>
              <a:t>In-Person</a:t>
            </a:r>
          </a:p>
          <a:p>
            <a:pPr marL="566420" lvl="2" indent="0">
              <a:buNone/>
            </a:pPr>
            <a:endParaRPr lang="en-US" sz="2000" dirty="0">
              <a:solidFill>
                <a:srgbClr val="404040"/>
              </a:solidFill>
              <a:cs typeface="Calibri"/>
            </a:endParaRPr>
          </a:p>
          <a:p>
            <a:pPr marL="383540" lvl="1"/>
            <a:r>
              <a:rPr lang="en-US" sz="3300" dirty="0">
                <a:solidFill>
                  <a:srgbClr val="D55816"/>
                </a:solidFill>
              </a:rPr>
              <a:t>Walk-in, 1</a:t>
            </a:r>
            <a:r>
              <a:rPr lang="en-US" sz="3300" baseline="30000" dirty="0">
                <a:solidFill>
                  <a:srgbClr val="D55816"/>
                </a:solidFill>
              </a:rPr>
              <a:t>st</a:t>
            </a:r>
            <a:r>
              <a:rPr lang="en-US" sz="3300" dirty="0">
                <a:solidFill>
                  <a:srgbClr val="D55816"/>
                </a:solidFill>
              </a:rPr>
              <a:t> floor Student Center</a:t>
            </a:r>
            <a:endParaRPr lang="en-US" sz="3300" dirty="0">
              <a:solidFill>
                <a:srgbClr val="D55816"/>
              </a:solidFill>
              <a:cs typeface="Calibri" panose="020F0502020204030204"/>
            </a:endParaRPr>
          </a:p>
          <a:p>
            <a:pPr marL="566420" lvl="3" indent="0">
              <a:buNone/>
            </a:pPr>
            <a:r>
              <a:rPr lang="en-US" sz="2600" dirty="0">
                <a:cs typeface="Calibri"/>
              </a:rPr>
              <a:t>Mondays 8am-6pm</a:t>
            </a:r>
          </a:p>
          <a:p>
            <a:pPr marL="566420" lvl="3" indent="0">
              <a:buNone/>
            </a:pPr>
            <a:r>
              <a:rPr lang="en-US" sz="2600" dirty="0">
                <a:cs typeface="Calibri"/>
              </a:rPr>
              <a:t>Tuesdays-Thursdays 8am-5pm</a:t>
            </a:r>
          </a:p>
          <a:p>
            <a:pPr marL="566420" lvl="3" indent="0">
              <a:buNone/>
            </a:pPr>
            <a:r>
              <a:rPr lang="en-US" sz="2600" dirty="0">
                <a:cs typeface="Calibri"/>
              </a:rPr>
              <a:t>Fridays 9am-5pm</a:t>
            </a:r>
          </a:p>
          <a:p>
            <a:pPr marL="383540" lvl="1"/>
            <a:endParaRPr lang="en-US" sz="2400" dirty="0">
              <a:cs typeface="Calibri" panose="020F0502020204030204"/>
            </a:endParaRPr>
          </a:p>
          <a:p>
            <a:pPr marL="200660" lvl="1" indent="0">
              <a:buNone/>
            </a:pPr>
            <a:endParaRPr lang="en-US" dirty="0">
              <a:cs typeface="Calibri" panose="020F0502020204030204"/>
            </a:endParaRPr>
          </a:p>
        </p:txBody>
      </p:sp>
    </p:spTree>
    <p:extLst>
      <p:ext uri="{BB962C8B-B14F-4D97-AF65-F5344CB8AC3E}">
        <p14:creationId xmlns:p14="http://schemas.microsoft.com/office/powerpoint/2010/main" val="1336163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Advisement FAQs</a:t>
            </a:r>
          </a:p>
        </p:txBody>
      </p:sp>
      <p:sp>
        <p:nvSpPr>
          <p:cNvPr id="3" name="Content Placeholder 2"/>
          <p:cNvSpPr>
            <a:spLocks noGrp="1"/>
          </p:cNvSpPr>
          <p:nvPr>
            <p:ph idx="1"/>
          </p:nvPr>
        </p:nvSpPr>
        <p:spPr/>
        <p:txBody>
          <a:bodyPr/>
          <a:lstStyle/>
          <a:p>
            <a:r>
              <a:rPr lang="en-US" b="1" dirty="0"/>
              <a:t>How does a Student find out who their advisor is?</a:t>
            </a:r>
          </a:p>
          <a:p>
            <a:pPr lvl="1"/>
            <a:r>
              <a:rPr lang="en-US" dirty="0"/>
              <a:t>Students can go to the advisement staff page at </a:t>
            </a:r>
            <a:r>
              <a:rPr lang="en-US" dirty="0">
                <a:hlinkClick r:id="rId3"/>
              </a:rPr>
              <a:t>https://osuokc.edu/advisors</a:t>
            </a:r>
            <a:r>
              <a:rPr lang="en-US" dirty="0"/>
              <a:t> and find he advisor for their major/degree program. </a:t>
            </a:r>
          </a:p>
          <a:p>
            <a:pPr lvl="1"/>
            <a:r>
              <a:rPr lang="en-US" dirty="0"/>
              <a:t>Student can also use the ‘Find Your Advisor’ tool at </a:t>
            </a:r>
            <a:r>
              <a:rPr lang="en-US" dirty="0">
                <a:hlinkClick r:id="rId4"/>
              </a:rPr>
              <a:t>https://osuokc.edu/advisement/find-advisor</a:t>
            </a:r>
            <a:r>
              <a:rPr lang="en-US" dirty="0"/>
              <a:t>        and select their major or intended major.</a:t>
            </a:r>
          </a:p>
          <a:p>
            <a:r>
              <a:rPr lang="en-US" b="1" dirty="0"/>
              <a:t>How often should students meet with their academic advisor?</a:t>
            </a:r>
          </a:p>
          <a:p>
            <a:pPr lvl="1"/>
            <a:r>
              <a:rPr lang="en-US" dirty="0"/>
              <a:t>Students should meet with their advisor at least once per semester to plan enrollment for the upcoming semester. This ensures student stay on track to graduate! </a:t>
            </a:r>
          </a:p>
          <a:p>
            <a:r>
              <a:rPr lang="en-US" b="1" dirty="0"/>
              <a:t>For general questions or help from any advisor, what should I do? </a:t>
            </a:r>
          </a:p>
          <a:p>
            <a:pPr lvl="1"/>
            <a:r>
              <a:rPr lang="en-US" dirty="0"/>
              <a:t>Email </a:t>
            </a:r>
            <a:r>
              <a:rPr lang="en-US" dirty="0">
                <a:hlinkClick r:id="rId5"/>
              </a:rPr>
              <a:t>okc.advisement@okstate.edu</a:t>
            </a:r>
            <a:r>
              <a:rPr lang="en-US" dirty="0"/>
              <a:t> and a member of the academic advisement team will respond as soon as possible! </a:t>
            </a:r>
          </a:p>
        </p:txBody>
      </p:sp>
      <p:pic>
        <p:nvPicPr>
          <p:cNvPr id="4" name="Picture 3"/>
          <p:cNvPicPr>
            <a:picLocks noChangeAspect="1"/>
          </p:cNvPicPr>
          <p:nvPr/>
        </p:nvPicPr>
        <p:blipFill>
          <a:blip r:embed="rId6"/>
          <a:stretch>
            <a:fillRect/>
          </a:stretch>
        </p:blipFill>
        <p:spPr>
          <a:xfrm>
            <a:off x="9953119" y="3077237"/>
            <a:ext cx="1619250" cy="657225"/>
          </a:xfrm>
          <a:prstGeom prst="rect">
            <a:avLst/>
          </a:prstGeom>
        </p:spPr>
      </p:pic>
    </p:spTree>
    <p:extLst>
      <p:ext uri="{BB962C8B-B14F-4D97-AF65-F5344CB8AC3E}">
        <p14:creationId xmlns:p14="http://schemas.microsoft.com/office/powerpoint/2010/main" val="4143041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REGISTRAR</a:t>
            </a:r>
          </a:p>
        </p:txBody>
      </p:sp>
      <p:sp>
        <p:nvSpPr>
          <p:cNvPr id="3" name="Subtitle 2"/>
          <p:cNvSpPr>
            <a:spLocks noGrp="1"/>
          </p:cNvSpPr>
          <p:nvPr>
            <p:ph type="subTitle" idx="1"/>
          </p:nvPr>
        </p:nvSpPr>
        <p:spPr>
          <a:xfrm>
            <a:off x="1097280" y="4702335"/>
            <a:ext cx="10058400" cy="776755"/>
          </a:xfrm>
        </p:spPr>
        <p:txBody>
          <a:bodyPr/>
          <a:lstStyle/>
          <a:p>
            <a:endParaRPr lang="en-US"/>
          </a:p>
        </p:txBody>
      </p:sp>
    </p:spTree>
    <p:extLst>
      <p:ext uri="{BB962C8B-B14F-4D97-AF65-F5344CB8AC3E}">
        <p14:creationId xmlns:p14="http://schemas.microsoft.com/office/powerpoint/2010/main" val="1161865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Office of the Registrar</a:t>
            </a:r>
          </a:p>
        </p:txBody>
      </p:sp>
      <p:sp>
        <p:nvSpPr>
          <p:cNvPr id="3" name="Content Placeholder 2"/>
          <p:cNvSpPr>
            <a:spLocks noGrp="1"/>
          </p:cNvSpPr>
          <p:nvPr>
            <p:ph idx="1"/>
          </p:nvPr>
        </p:nvSpPr>
        <p:spPr>
          <a:xfrm>
            <a:off x="1097280" y="1845734"/>
            <a:ext cx="10058400" cy="4023360"/>
          </a:xfrm>
        </p:spPr>
        <p:txBody>
          <a:bodyPr vert="horz" lIns="0" tIns="45720" rIns="0" bIns="45720" rtlCol="0" anchor="ctr">
            <a:normAutofit/>
          </a:bodyPr>
          <a:lstStyle/>
          <a:p>
            <a:pPr marL="0" marR="0" indent="0">
              <a:spcBef>
                <a:spcPts val="0"/>
              </a:spcBef>
              <a:spcAft>
                <a:spcPts val="0"/>
              </a:spcAft>
              <a:buNone/>
            </a:pPr>
            <a:r>
              <a:rPr lang="en-US">
                <a:solidFill>
                  <a:srgbClr val="D55816"/>
                </a:solidFill>
                <a:effectLst/>
                <a:latin typeface="Calibri" panose="020F0502020204030204" pitchFamily="34" charset="0"/>
                <a:ea typeface="Calibri" panose="020F0502020204030204" pitchFamily="34" charset="0"/>
              </a:rPr>
              <a:t>The primary function of the Office of the Registrar is to provide the highest quality of service to students, faculty, staff, and administrators while assisting students and academic areas in complying with campus policies and procedures. We are the stewards of OSU-OKC student records from matriculation to degree conferral in perpetuity. </a:t>
            </a:r>
          </a:p>
        </p:txBody>
      </p:sp>
    </p:spTree>
    <p:extLst>
      <p:ext uri="{BB962C8B-B14F-4D97-AF65-F5344CB8AC3E}">
        <p14:creationId xmlns:p14="http://schemas.microsoft.com/office/powerpoint/2010/main" val="1383995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Registrar Team</a:t>
            </a:r>
          </a:p>
        </p:txBody>
      </p:sp>
      <p:sp>
        <p:nvSpPr>
          <p:cNvPr id="3" name="Content Placeholder 2"/>
          <p:cNvSpPr>
            <a:spLocks noGrp="1"/>
          </p:cNvSpPr>
          <p:nvPr>
            <p:ph idx="1"/>
          </p:nvPr>
        </p:nvSpPr>
        <p:spPr/>
        <p:txBody>
          <a:bodyPr vert="horz" lIns="0" tIns="45720" rIns="0" bIns="45720" rtlCol="0" anchor="t">
            <a:normAutofit fontScale="85000" lnSpcReduction="20000"/>
          </a:bodyPr>
          <a:lstStyle/>
          <a:p>
            <a:pPr marL="383540" lvl="1"/>
            <a:r>
              <a:rPr lang="en-US" sz="2800">
                <a:solidFill>
                  <a:srgbClr val="D55816"/>
                </a:solidFill>
                <a:cs typeface="Calibri"/>
              </a:rPr>
              <a:t>Kyle Brown</a:t>
            </a:r>
            <a:endParaRPr lang="en-US"/>
          </a:p>
          <a:p>
            <a:pPr marL="566420" lvl="2" indent="0"/>
            <a:r>
              <a:rPr lang="en-US" sz="2400">
                <a:solidFill>
                  <a:schemeClr val="tx1"/>
                </a:solidFill>
                <a:ea typeface="+mn-lt"/>
                <a:cs typeface="+mn-lt"/>
              </a:rPr>
              <a:t>Registrar</a:t>
            </a:r>
            <a:endParaRPr lang="en-US" sz="2400">
              <a:solidFill>
                <a:schemeClr val="tx1"/>
              </a:solidFill>
              <a:cs typeface="Calibri"/>
            </a:endParaRPr>
          </a:p>
          <a:p>
            <a:pPr marL="383540" lvl="1"/>
            <a:r>
              <a:rPr lang="en-US" sz="2800">
                <a:solidFill>
                  <a:srgbClr val="D55816"/>
                </a:solidFill>
                <a:cs typeface="Calibri"/>
              </a:rPr>
              <a:t>Danielle Marshall</a:t>
            </a:r>
            <a:endParaRPr lang="en-US"/>
          </a:p>
          <a:p>
            <a:pPr marL="566420" lvl="2" indent="0"/>
            <a:r>
              <a:rPr lang="en-US" sz="2400">
                <a:solidFill>
                  <a:schemeClr val="tx1"/>
                </a:solidFill>
                <a:cs typeface="Calibri"/>
              </a:rPr>
              <a:t>Assistant Registrar</a:t>
            </a:r>
          </a:p>
          <a:p>
            <a:pPr marL="383540" lvl="1"/>
            <a:r>
              <a:rPr lang="en-US" sz="2800">
                <a:solidFill>
                  <a:srgbClr val="D55816"/>
                </a:solidFill>
                <a:cs typeface="Calibri"/>
              </a:rPr>
              <a:t>Debbie McCoy</a:t>
            </a:r>
          </a:p>
          <a:p>
            <a:pPr marL="566420" lvl="2" indent="0"/>
            <a:r>
              <a:rPr lang="en-US" sz="2400">
                <a:solidFill>
                  <a:schemeClr val="tx1"/>
                </a:solidFill>
                <a:cs typeface="Calibri"/>
              </a:rPr>
              <a:t>Military Student Services Coordinator</a:t>
            </a:r>
          </a:p>
          <a:p>
            <a:pPr marL="383540" lvl="1"/>
            <a:r>
              <a:rPr lang="en-US" sz="2800">
                <a:solidFill>
                  <a:srgbClr val="D55816"/>
                </a:solidFill>
                <a:cs typeface="Calibri"/>
              </a:rPr>
              <a:t>Kendra Moon</a:t>
            </a:r>
          </a:p>
          <a:p>
            <a:pPr marL="566420" lvl="2" indent="0"/>
            <a:r>
              <a:rPr lang="en-US" sz="2400">
                <a:solidFill>
                  <a:schemeClr val="tx1"/>
                </a:solidFill>
                <a:cs typeface="Calibri"/>
              </a:rPr>
              <a:t>Graduation Services Coordinator</a:t>
            </a:r>
          </a:p>
          <a:p>
            <a:pPr marL="383540" lvl="1"/>
            <a:r>
              <a:rPr lang="en-US" sz="2800">
                <a:solidFill>
                  <a:srgbClr val="D55816"/>
                </a:solidFill>
                <a:cs typeface="Calibri"/>
              </a:rPr>
              <a:t>Megan Hoerr</a:t>
            </a:r>
          </a:p>
          <a:p>
            <a:pPr marL="566420" lvl="2" indent="0"/>
            <a:r>
              <a:rPr lang="en-US" sz="2400">
                <a:solidFill>
                  <a:schemeClr val="tx1"/>
                </a:solidFill>
                <a:cs typeface="Calibri"/>
              </a:rPr>
              <a:t>Registrar Specialist</a:t>
            </a:r>
          </a:p>
          <a:p>
            <a:pPr marL="383540" lvl="1"/>
            <a:r>
              <a:rPr lang="en-US" sz="2800">
                <a:solidFill>
                  <a:srgbClr val="D55816"/>
                </a:solidFill>
                <a:cs typeface="Calibri"/>
              </a:rPr>
              <a:t>Tammy Latimer</a:t>
            </a:r>
          </a:p>
          <a:p>
            <a:pPr marL="566420" lvl="2" indent="0"/>
            <a:r>
              <a:rPr lang="en-US" sz="2400">
                <a:solidFill>
                  <a:schemeClr val="tx1"/>
                </a:solidFill>
                <a:cs typeface="Calibri"/>
              </a:rPr>
              <a:t>Registrar Specialist</a:t>
            </a:r>
          </a:p>
          <a:p>
            <a:pPr marL="200660" lvl="1" indent="0">
              <a:buNone/>
            </a:pPr>
            <a:endParaRPr lang="en-US">
              <a:solidFill>
                <a:srgbClr val="404040"/>
              </a:solidFill>
              <a:cs typeface="Calibri"/>
            </a:endParaRPr>
          </a:p>
          <a:p>
            <a:pPr marL="200660" lvl="1" indent="0">
              <a:buNone/>
            </a:pPr>
            <a:endParaRPr lang="en-US" sz="2400">
              <a:solidFill>
                <a:srgbClr val="404040"/>
              </a:solidFill>
              <a:cs typeface="Calibri"/>
            </a:endParaRPr>
          </a:p>
        </p:txBody>
      </p:sp>
    </p:spTree>
    <p:extLst>
      <p:ext uri="{BB962C8B-B14F-4D97-AF65-F5344CB8AC3E}">
        <p14:creationId xmlns:p14="http://schemas.microsoft.com/office/powerpoint/2010/main" val="3499004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EF08-1E16-4AF4-8146-66CB88B807EF}"/>
              </a:ext>
            </a:extLst>
          </p:cNvPr>
          <p:cNvSpPr>
            <a:spLocks noGrp="1"/>
          </p:cNvSpPr>
          <p:nvPr>
            <p:ph type="title"/>
          </p:nvPr>
        </p:nvSpPr>
        <p:spPr/>
        <p:txBody>
          <a:bodyPr/>
          <a:lstStyle/>
          <a:p>
            <a:r>
              <a:rPr lang="en-US">
                <a:cs typeface="Calibri Light"/>
              </a:rPr>
              <a:t>Transcripts</a:t>
            </a:r>
            <a:endParaRPr lang="en-US"/>
          </a:p>
        </p:txBody>
      </p:sp>
      <p:sp>
        <p:nvSpPr>
          <p:cNvPr id="3" name="Content Placeholder 2">
            <a:extLst>
              <a:ext uri="{FF2B5EF4-FFF2-40B4-BE49-F238E27FC236}">
                <a16:creationId xmlns:a16="http://schemas.microsoft.com/office/drawing/2014/main" id="{FA7B8844-3927-4120-8B1F-6C50608C23EE}"/>
              </a:ext>
            </a:extLst>
          </p:cNvPr>
          <p:cNvSpPr>
            <a:spLocks noGrp="1"/>
          </p:cNvSpPr>
          <p:nvPr>
            <p:ph idx="1"/>
          </p:nvPr>
        </p:nvSpPr>
        <p:spPr/>
        <p:txBody>
          <a:bodyPr vert="horz" lIns="0" tIns="45720" rIns="0" bIns="45720" rtlCol="0" anchor="t">
            <a:normAutofit fontScale="92500" lnSpcReduction="20000"/>
          </a:bodyPr>
          <a:lstStyle/>
          <a:p>
            <a:pPr marL="200660" lvl="1" indent="0">
              <a:buNone/>
            </a:pPr>
            <a:r>
              <a:rPr lang="en-US" sz="2400">
                <a:solidFill>
                  <a:srgbClr val="D55816"/>
                </a:solidFill>
                <a:ea typeface="+mn-lt"/>
                <a:cs typeface="+mn-lt"/>
              </a:rPr>
              <a:t>Official Academic Credentials</a:t>
            </a:r>
            <a:endParaRPr lang="en-US" sz="2400">
              <a:solidFill>
                <a:srgbClr val="404040"/>
              </a:solidFill>
              <a:ea typeface="+mn-lt"/>
              <a:cs typeface="+mn-lt"/>
            </a:endParaRPr>
          </a:p>
          <a:p>
            <a:pPr marL="200660" lvl="1" indent="0">
              <a:buNone/>
            </a:pPr>
            <a:endParaRPr lang="en-US" sz="2400">
              <a:solidFill>
                <a:srgbClr val="D55816"/>
              </a:solidFill>
              <a:ea typeface="+mn-lt"/>
              <a:cs typeface="+mn-lt"/>
            </a:endParaRPr>
          </a:p>
          <a:p>
            <a:pPr marL="383540" lvl="1"/>
            <a:r>
              <a:rPr lang="en-US" sz="2400">
                <a:solidFill>
                  <a:srgbClr val="D55816"/>
                </a:solidFill>
                <a:ea typeface="+mn-lt"/>
                <a:cs typeface="+mn-lt"/>
              </a:rPr>
              <a:t>Incoming Transcripts</a:t>
            </a:r>
            <a:endParaRPr lang="en-US" sz="2400">
              <a:ea typeface="+mn-lt"/>
              <a:cs typeface="+mn-lt"/>
            </a:endParaRPr>
          </a:p>
          <a:p>
            <a:pPr marL="566420" lvl="2"/>
            <a:r>
              <a:rPr lang="en-US" sz="1800">
                <a:ea typeface="+mn-lt"/>
                <a:cs typeface="+mn-lt"/>
              </a:rPr>
              <a:t>Review all official COLLEGE transcripts to determine preexisting articulation decisions and post credit to a student's academic history.</a:t>
            </a:r>
          </a:p>
          <a:p>
            <a:pPr marL="566420" lvl="2"/>
            <a:r>
              <a:rPr lang="en-US" sz="1800">
                <a:ea typeface="+mn-lt"/>
                <a:cs typeface="+mn-lt"/>
              </a:rPr>
              <a:t>Research other college catalogs and course descriptions and work with academic areas to determine new course equivalencies</a:t>
            </a:r>
          </a:p>
          <a:p>
            <a:pPr marL="749300" lvl="2"/>
            <a:endParaRPr lang="en-US">
              <a:ea typeface="+mn-lt"/>
              <a:cs typeface="+mn-lt"/>
            </a:endParaRPr>
          </a:p>
          <a:p>
            <a:pPr marL="383540" lvl="1"/>
            <a:r>
              <a:rPr lang="en-US" sz="2400">
                <a:solidFill>
                  <a:srgbClr val="D55816"/>
                </a:solidFill>
                <a:ea typeface="+mn-lt"/>
                <a:cs typeface="+mn-lt"/>
              </a:rPr>
              <a:t>Outgoing Transcripts</a:t>
            </a:r>
            <a:endParaRPr lang="en-US" sz="2400">
              <a:ea typeface="+mn-lt"/>
              <a:cs typeface="+mn-lt"/>
            </a:endParaRPr>
          </a:p>
          <a:p>
            <a:pPr marL="566420" lvl="4" indent="-285750"/>
            <a:r>
              <a:rPr lang="en-US" sz="1800">
                <a:ea typeface="+mn-lt"/>
                <a:cs typeface="+mn-lt"/>
              </a:rPr>
              <a:t>Paper Transcripts (Free)</a:t>
            </a:r>
            <a:endParaRPr lang="en-US" sz="1800">
              <a:cs typeface="Calibri"/>
            </a:endParaRPr>
          </a:p>
          <a:p>
            <a:pPr marL="566420" lvl="4" indent="-285750"/>
            <a:r>
              <a:rPr lang="en-US" sz="1800">
                <a:ea typeface="+mn-lt"/>
                <a:cs typeface="+mn-lt"/>
              </a:rPr>
              <a:t>Electronic Transcripts ($6)</a:t>
            </a:r>
          </a:p>
          <a:p>
            <a:pPr marL="734060" lvl="5"/>
            <a:r>
              <a:rPr lang="en-US" sz="1800">
                <a:ea typeface="+mn-lt"/>
                <a:cs typeface="+mn-lt"/>
              </a:rPr>
              <a:t>Provided through Parchment</a:t>
            </a:r>
          </a:p>
          <a:p>
            <a:pPr marL="566420" lvl="4" indent="-285750"/>
            <a:r>
              <a:rPr lang="en-US" sz="1800">
                <a:solidFill>
                  <a:srgbClr val="D55816"/>
                </a:solidFill>
                <a:ea typeface="+mn-lt"/>
                <a:cs typeface="+mn-lt"/>
                <a:hlinkClick r:id="rId3">
                  <a:extLst>
                    <a:ext uri="{A12FA001-AC4F-418D-AE19-62706E023703}">
                      <ahyp:hlinkClr xmlns:ahyp="http://schemas.microsoft.com/office/drawing/2018/hyperlinkcolor" xmlns="" val="tx"/>
                    </a:ext>
                  </a:extLst>
                </a:hlinkClick>
              </a:rPr>
              <a:t>www.osuokc.edu/transcripts</a:t>
            </a:r>
            <a:endParaRPr lang="en-US" sz="1800">
              <a:solidFill>
                <a:srgbClr val="D55816"/>
              </a:solidFill>
              <a:ea typeface="+mn-lt"/>
              <a:cs typeface="+mn-lt"/>
            </a:endParaRPr>
          </a:p>
          <a:p>
            <a:pPr marL="734060" lvl="5"/>
            <a:r>
              <a:rPr lang="en-US" sz="1800">
                <a:ea typeface="+mn-lt"/>
                <a:cs typeface="+mn-lt"/>
              </a:rPr>
              <a:t>Complete instructions and information on how to order both paper and electronic</a:t>
            </a:r>
          </a:p>
        </p:txBody>
      </p:sp>
      <p:sp>
        <p:nvSpPr>
          <p:cNvPr id="4" name="TextBox 3">
            <a:extLst>
              <a:ext uri="{FF2B5EF4-FFF2-40B4-BE49-F238E27FC236}">
                <a16:creationId xmlns:a16="http://schemas.microsoft.com/office/drawing/2014/main" id="{51E9594C-8AD4-4CC6-84E7-0E5B6EAA7AE8}"/>
              </a:ext>
            </a:extLst>
          </p:cNvPr>
          <p:cNvSpPr txBox="1"/>
          <p:nvPr/>
        </p:nvSpPr>
        <p:spPr>
          <a:xfrm>
            <a:off x="9447213" y="5772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6B9F25"/>
                </a:solidFill>
                <a:cs typeface="Arial"/>
                <a:hlinkClick r:id="rId4"/>
              </a:rPr>
              <a:t>okc.records@okstate.edu</a:t>
            </a:r>
            <a:r>
              <a:rPr lang="en-US">
                <a:solidFill>
                  <a:srgbClr val="D55816"/>
                </a:solidFill>
              </a:rPr>
              <a:t> </a:t>
            </a:r>
            <a:endParaRPr lang="en-US"/>
          </a:p>
        </p:txBody>
      </p:sp>
    </p:spTree>
    <p:extLst>
      <p:ext uri="{BB962C8B-B14F-4D97-AF65-F5344CB8AC3E}">
        <p14:creationId xmlns:p14="http://schemas.microsoft.com/office/powerpoint/2010/main" val="1788451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EF08-1E16-4AF4-8146-66CB88B807EF}"/>
              </a:ext>
            </a:extLst>
          </p:cNvPr>
          <p:cNvSpPr>
            <a:spLocks noGrp="1"/>
          </p:cNvSpPr>
          <p:nvPr>
            <p:ph type="title"/>
          </p:nvPr>
        </p:nvSpPr>
        <p:spPr/>
        <p:txBody>
          <a:bodyPr/>
          <a:lstStyle/>
          <a:p>
            <a:r>
              <a:rPr lang="en-US">
                <a:cs typeface="Calibri Light"/>
              </a:rPr>
              <a:t>Enrollment Verifications</a:t>
            </a:r>
            <a:endParaRPr lang="en-US"/>
          </a:p>
        </p:txBody>
      </p:sp>
      <p:sp>
        <p:nvSpPr>
          <p:cNvPr id="3" name="Content Placeholder 2">
            <a:extLst>
              <a:ext uri="{FF2B5EF4-FFF2-40B4-BE49-F238E27FC236}">
                <a16:creationId xmlns:a16="http://schemas.microsoft.com/office/drawing/2014/main" id="{FA7B8844-3927-4120-8B1F-6C50608C23EE}"/>
              </a:ext>
            </a:extLst>
          </p:cNvPr>
          <p:cNvSpPr>
            <a:spLocks noGrp="1"/>
          </p:cNvSpPr>
          <p:nvPr>
            <p:ph idx="1"/>
          </p:nvPr>
        </p:nvSpPr>
        <p:spPr/>
        <p:txBody>
          <a:bodyPr vert="horz" lIns="0" tIns="45720" rIns="0" bIns="45720" rtlCol="0" anchor="t">
            <a:normAutofit/>
          </a:bodyPr>
          <a:lstStyle/>
          <a:p>
            <a:pPr marL="200660" lvl="1" indent="0">
              <a:buNone/>
            </a:pPr>
            <a:endParaRPr lang="en-US" sz="2400">
              <a:solidFill>
                <a:srgbClr val="D55816"/>
              </a:solidFill>
              <a:ea typeface="+mn-lt"/>
              <a:cs typeface="+mn-lt"/>
            </a:endParaRPr>
          </a:p>
          <a:p>
            <a:pPr marL="383540" lvl="1"/>
            <a:r>
              <a:rPr lang="en-US" sz="2400">
                <a:solidFill>
                  <a:srgbClr val="D55816"/>
                </a:solidFill>
                <a:ea typeface="+mn-lt"/>
                <a:cs typeface="+mn-lt"/>
              </a:rPr>
              <a:t>Used for Scholarships, Loan Deferment, Insurance, etc.</a:t>
            </a:r>
          </a:p>
          <a:p>
            <a:pPr marL="566420" lvl="2"/>
            <a:r>
              <a:rPr lang="en-US" sz="1800">
                <a:ea typeface="+mn-lt"/>
                <a:cs typeface="+mn-lt"/>
              </a:rPr>
              <a:t>Lists the number of credits a student is enrolled in, time status, major, and other information specific to that semester.</a:t>
            </a:r>
          </a:p>
          <a:p>
            <a:pPr marL="566420" lvl="2"/>
            <a:r>
              <a:rPr lang="en-US" sz="1800">
                <a:ea typeface="+mn-lt"/>
                <a:cs typeface="+mn-lt"/>
              </a:rPr>
              <a:t>Used to show in progress coursework (not shown on the transcript)</a:t>
            </a:r>
          </a:p>
        </p:txBody>
      </p:sp>
      <p:sp>
        <p:nvSpPr>
          <p:cNvPr id="4" name="TextBox 3">
            <a:extLst>
              <a:ext uri="{FF2B5EF4-FFF2-40B4-BE49-F238E27FC236}">
                <a16:creationId xmlns:a16="http://schemas.microsoft.com/office/drawing/2014/main" id="{29614A5D-8D22-4838-BB16-E3DCF7B6848B}"/>
              </a:ext>
            </a:extLst>
          </p:cNvPr>
          <p:cNvSpPr txBox="1"/>
          <p:nvPr/>
        </p:nvSpPr>
        <p:spPr>
          <a:xfrm>
            <a:off x="9439275" y="579596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6B9F25"/>
                </a:solidFill>
                <a:cs typeface="Arial"/>
                <a:hlinkClick r:id="rId3"/>
              </a:rPr>
              <a:t>okc.records@okstate.edu</a:t>
            </a:r>
            <a:r>
              <a:rPr lang="en-US">
                <a:solidFill>
                  <a:srgbClr val="D55816"/>
                </a:solidFill>
              </a:rPr>
              <a:t> </a:t>
            </a:r>
            <a:endParaRPr lang="en-US"/>
          </a:p>
        </p:txBody>
      </p:sp>
    </p:spTree>
    <p:extLst>
      <p:ext uri="{BB962C8B-B14F-4D97-AF65-F5344CB8AC3E}">
        <p14:creationId xmlns:p14="http://schemas.microsoft.com/office/powerpoint/2010/main" val="3334703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2972-A511-4A68-89DF-D4AF22858755}"/>
              </a:ext>
            </a:extLst>
          </p:cNvPr>
          <p:cNvSpPr>
            <a:spLocks noGrp="1"/>
          </p:cNvSpPr>
          <p:nvPr>
            <p:ph type="title"/>
          </p:nvPr>
        </p:nvSpPr>
        <p:spPr/>
        <p:txBody>
          <a:bodyPr/>
          <a:lstStyle/>
          <a:p>
            <a:r>
              <a:rPr lang="en-US">
                <a:cs typeface="Calibri Light"/>
              </a:rPr>
              <a:t>Recruitment</a:t>
            </a:r>
            <a:endParaRPr lang="en-US"/>
          </a:p>
        </p:txBody>
      </p:sp>
      <p:sp>
        <p:nvSpPr>
          <p:cNvPr id="3" name="Content Placeholder 2">
            <a:extLst>
              <a:ext uri="{FF2B5EF4-FFF2-40B4-BE49-F238E27FC236}">
                <a16:creationId xmlns:a16="http://schemas.microsoft.com/office/drawing/2014/main" id="{05AA99B6-A331-492F-B0E8-05163E8B5921}"/>
              </a:ext>
            </a:extLst>
          </p:cNvPr>
          <p:cNvSpPr>
            <a:spLocks noGrp="1"/>
          </p:cNvSpPr>
          <p:nvPr>
            <p:ph idx="1"/>
          </p:nvPr>
        </p:nvSpPr>
        <p:spPr>
          <a:xfrm>
            <a:off x="1148080" y="1845734"/>
            <a:ext cx="10058400" cy="4023360"/>
          </a:xfrm>
        </p:spPr>
        <p:txBody>
          <a:bodyPr vert="horz" lIns="0" tIns="45720" rIns="0" bIns="45720" rtlCol="0" anchor="t">
            <a:normAutofit/>
          </a:bodyPr>
          <a:lstStyle/>
          <a:p>
            <a:pPr marL="0" indent="0">
              <a:buNone/>
            </a:pPr>
            <a:r>
              <a:rPr lang="en-US" sz="2800" b="1">
                <a:solidFill>
                  <a:srgbClr val="D55816"/>
                </a:solidFill>
                <a:cs typeface="Calibri" panose="020F0502020204030204"/>
              </a:rPr>
              <a:t>Daniel Giner</a:t>
            </a:r>
            <a:r>
              <a:rPr lang="en-US" sz="2800">
                <a:cs typeface="Calibri" panose="020F0502020204030204"/>
              </a:rPr>
              <a:t>, Recruitment Specialist/Hispanic Outreach</a:t>
            </a:r>
          </a:p>
          <a:p>
            <a:pPr marL="0" indent="0">
              <a:buNone/>
            </a:pPr>
            <a:r>
              <a:rPr lang="en-US" sz="2800" b="1">
                <a:solidFill>
                  <a:srgbClr val="D55816"/>
                </a:solidFill>
                <a:cs typeface="Calibri" panose="020F0502020204030204"/>
              </a:rPr>
              <a:t>Esteban Young</a:t>
            </a:r>
            <a:r>
              <a:rPr lang="en-US" sz="2800">
                <a:cs typeface="Calibri" panose="020F0502020204030204"/>
              </a:rPr>
              <a:t>, Recruitment Specialist</a:t>
            </a:r>
          </a:p>
          <a:p>
            <a:pPr marL="0" indent="0">
              <a:buNone/>
            </a:pPr>
            <a:r>
              <a:rPr lang="en-US" sz="2800" b="1">
                <a:solidFill>
                  <a:srgbClr val="D55816"/>
                </a:solidFill>
                <a:cs typeface="Calibri" panose="020F0502020204030204"/>
              </a:rPr>
              <a:t>Vacant</a:t>
            </a:r>
            <a:r>
              <a:rPr lang="en-US" sz="2800">
                <a:cs typeface="Calibri" panose="020F0502020204030204"/>
              </a:rPr>
              <a:t>, Recruitment Specialist – </a:t>
            </a:r>
            <a:r>
              <a:rPr lang="en-US" sz="2800" i="1">
                <a:cs typeface="Calibri"/>
              </a:rPr>
              <a:t>Should be starting next week!</a:t>
            </a:r>
          </a:p>
          <a:p>
            <a:pPr>
              <a:buNone/>
            </a:pPr>
            <a:r>
              <a:rPr lang="en-US" sz="2800" b="1">
                <a:solidFill>
                  <a:srgbClr val="D55816"/>
                </a:solidFill>
                <a:ea typeface="+mn-lt"/>
                <a:cs typeface="+mn-lt"/>
              </a:rPr>
              <a:t>Vacant</a:t>
            </a:r>
            <a:r>
              <a:rPr lang="en-US" sz="2800">
                <a:ea typeface="+mn-lt"/>
                <a:cs typeface="+mn-lt"/>
              </a:rPr>
              <a:t>, Recruitment Specialist/Career Tech Outreach</a:t>
            </a:r>
          </a:p>
          <a:p>
            <a:pPr>
              <a:buNone/>
            </a:pPr>
            <a:r>
              <a:rPr lang="en-US" sz="2800" b="1" err="1">
                <a:solidFill>
                  <a:srgbClr val="D55816"/>
                </a:solidFill>
                <a:ea typeface="+mn-lt"/>
                <a:cs typeface="+mn-lt"/>
              </a:rPr>
              <a:t>Brandee</a:t>
            </a:r>
            <a:r>
              <a:rPr lang="en-US" sz="2800" b="1">
                <a:solidFill>
                  <a:srgbClr val="D55816"/>
                </a:solidFill>
                <a:ea typeface="+mn-lt"/>
                <a:cs typeface="+mn-lt"/>
              </a:rPr>
              <a:t> Morgan</a:t>
            </a:r>
            <a:r>
              <a:rPr lang="en-US" sz="2800">
                <a:ea typeface="+mn-lt"/>
                <a:cs typeface="+mn-lt"/>
              </a:rPr>
              <a:t>, Director, Recruitment &amp; Admissions/PDSO</a:t>
            </a:r>
            <a:endParaRPr lang="en-US"/>
          </a:p>
          <a:p>
            <a:pPr marL="0" indent="0">
              <a:buNone/>
            </a:pPr>
            <a:endParaRPr lang="en-US" sz="2800">
              <a:cs typeface="Calibri" panose="020F0502020204030204"/>
            </a:endParaRPr>
          </a:p>
          <a:p>
            <a:pPr marL="0" indent="0">
              <a:buNone/>
            </a:pPr>
            <a:endParaRPr lang="en-US">
              <a:cs typeface="Calibri" panose="020F0502020204030204"/>
            </a:endParaRPr>
          </a:p>
          <a:p>
            <a:pPr marL="0" indent="0">
              <a:buNone/>
            </a:pPr>
            <a:endParaRPr lang="en-US">
              <a:cs typeface="Calibri" panose="020F0502020204030204"/>
            </a:endParaRPr>
          </a:p>
          <a:p>
            <a:pPr marL="0" indent="0">
              <a:buNone/>
            </a:pPr>
            <a:endParaRPr lang="en-US">
              <a:cs typeface="Calibri" panose="020F0502020204030204"/>
            </a:endParaRPr>
          </a:p>
        </p:txBody>
      </p:sp>
    </p:spTree>
    <p:extLst>
      <p:ext uri="{BB962C8B-B14F-4D97-AF65-F5344CB8AC3E}">
        <p14:creationId xmlns:p14="http://schemas.microsoft.com/office/powerpoint/2010/main" val="3542374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Academic Forgiveness</a:t>
            </a:r>
          </a:p>
        </p:txBody>
      </p:sp>
      <p:sp>
        <p:nvSpPr>
          <p:cNvPr id="3" name="Content Placeholder 2"/>
          <p:cNvSpPr>
            <a:spLocks noGrp="1"/>
          </p:cNvSpPr>
          <p:nvPr>
            <p:ph idx="1"/>
          </p:nvPr>
        </p:nvSpPr>
        <p:spPr/>
        <p:txBody>
          <a:bodyPr vert="horz" lIns="0" tIns="45720" rIns="0" bIns="45720" rtlCol="0" anchor="t">
            <a:normAutofit/>
          </a:bodyPr>
          <a:lstStyle/>
          <a:p>
            <a:pPr marL="200660" lvl="1" indent="0">
              <a:buNone/>
            </a:pPr>
            <a:r>
              <a:rPr lang="en-US" sz="2400">
                <a:solidFill>
                  <a:srgbClr val="D55816"/>
                </a:solidFill>
                <a:ea typeface="+mn-lt"/>
                <a:cs typeface="+mn-lt"/>
              </a:rPr>
              <a:t>Application of OSRHE Academic Forgiveness Policies</a:t>
            </a:r>
            <a:endParaRPr lang="en-US" sz="2400">
              <a:solidFill>
                <a:srgbClr val="D55816"/>
              </a:solidFill>
              <a:cs typeface="Calibri"/>
            </a:endParaRPr>
          </a:p>
          <a:p>
            <a:pPr marL="200660" lvl="1" indent="0">
              <a:buNone/>
            </a:pPr>
            <a:endParaRPr lang="en-US" sz="2400">
              <a:solidFill>
                <a:srgbClr val="D55816"/>
              </a:solidFill>
              <a:ea typeface="+mn-lt"/>
              <a:cs typeface="+mn-lt"/>
            </a:endParaRPr>
          </a:p>
          <a:p>
            <a:pPr marL="383540" lvl="1"/>
            <a:r>
              <a:rPr lang="en-US" sz="2400">
                <a:solidFill>
                  <a:srgbClr val="D55816"/>
                </a:solidFill>
                <a:ea typeface="+mn-lt"/>
                <a:cs typeface="+mn-lt"/>
              </a:rPr>
              <a:t>Repeat/Replace</a:t>
            </a:r>
            <a:endParaRPr lang="en-US" sz="2400">
              <a:ea typeface="+mn-lt"/>
              <a:cs typeface="+mn-lt"/>
            </a:endParaRPr>
          </a:p>
          <a:p>
            <a:pPr marL="566420" lvl="2"/>
            <a:r>
              <a:rPr lang="en-US" sz="1800">
                <a:ea typeface="+mn-lt"/>
                <a:cs typeface="+mn-lt"/>
              </a:rPr>
              <a:t>Courses with a D/F may be taken a second time and the first attempt will be excluded from GPA</a:t>
            </a:r>
            <a:endParaRPr lang="en-US" sz="1800">
              <a:cs typeface="Calibri"/>
            </a:endParaRPr>
          </a:p>
          <a:p>
            <a:pPr marL="566420" lvl="2">
              <a:buFont typeface="Calibri" pitchFamily="34" charset="0"/>
              <a:buChar char="◦"/>
            </a:pPr>
            <a:endParaRPr lang="en-US" sz="1800">
              <a:solidFill>
                <a:srgbClr val="404040"/>
              </a:solidFill>
              <a:cs typeface="Calibri"/>
            </a:endParaRPr>
          </a:p>
          <a:p>
            <a:pPr marL="383540" lvl="1"/>
            <a:r>
              <a:rPr lang="en-US" sz="2400">
                <a:solidFill>
                  <a:srgbClr val="D55816"/>
                </a:solidFill>
                <a:cs typeface="Calibri"/>
              </a:rPr>
              <a:t>Academic Reprieve</a:t>
            </a:r>
            <a:endParaRPr lang="en-US" sz="2400">
              <a:ea typeface="+mn-lt"/>
              <a:cs typeface="+mn-lt"/>
            </a:endParaRPr>
          </a:p>
          <a:p>
            <a:pPr marL="566420" lvl="2"/>
            <a:r>
              <a:rPr lang="en-US" sz="1800">
                <a:cs typeface="Calibri"/>
              </a:rPr>
              <a:t>Excluding the coursework GPA from up to two consecutive semesters</a:t>
            </a:r>
          </a:p>
          <a:p>
            <a:pPr marL="566420" lvl="2"/>
            <a:endParaRPr lang="en-US" sz="1800">
              <a:solidFill>
                <a:srgbClr val="404040"/>
              </a:solidFill>
              <a:cs typeface="Calibri"/>
            </a:endParaRPr>
          </a:p>
          <a:p>
            <a:pPr marL="383540" lvl="1"/>
            <a:r>
              <a:rPr lang="en-US" sz="2400">
                <a:solidFill>
                  <a:srgbClr val="D55816"/>
                </a:solidFill>
                <a:cs typeface="Calibri"/>
              </a:rPr>
              <a:t>Academic Renewal</a:t>
            </a:r>
            <a:endParaRPr lang="en-US" sz="2400">
              <a:ea typeface="+mn-lt"/>
              <a:cs typeface="+mn-lt"/>
            </a:endParaRPr>
          </a:p>
          <a:p>
            <a:pPr marL="566420" lvl="2"/>
            <a:r>
              <a:rPr lang="en-US" sz="1800">
                <a:cs typeface="Calibri"/>
              </a:rPr>
              <a:t>Beginning of student academic history removed from GPA calculation (multiple terms)</a:t>
            </a:r>
          </a:p>
          <a:p>
            <a:pPr marL="383540" lvl="1" indent="-285750">
              <a:buFont typeface="Calibri"/>
            </a:pPr>
            <a:endParaRPr lang="en-US" sz="2600">
              <a:solidFill>
                <a:srgbClr val="D55816"/>
              </a:solidFill>
              <a:cs typeface="Calibri" panose="020F0502020204030204"/>
            </a:endParaRPr>
          </a:p>
          <a:p>
            <a:pPr marL="383540" lvl="1" indent="-285750">
              <a:buFont typeface="Calibri"/>
            </a:pPr>
            <a:endParaRPr lang="en-US" sz="2600">
              <a:solidFill>
                <a:srgbClr val="D55816"/>
              </a:solidFill>
              <a:cs typeface="Calibri" panose="020F0502020204030204"/>
            </a:endParaRPr>
          </a:p>
          <a:p>
            <a:pPr marL="383540" lvl="1"/>
            <a:endParaRPr lang="en-US" sz="2400">
              <a:cs typeface="Calibri" panose="020F0502020204030204"/>
            </a:endParaRPr>
          </a:p>
          <a:p>
            <a:pPr marL="200660" lvl="1" indent="0">
              <a:buNone/>
            </a:pPr>
            <a:endParaRPr lang="en-US">
              <a:cs typeface="Calibri" panose="020F0502020204030204"/>
            </a:endParaRPr>
          </a:p>
        </p:txBody>
      </p:sp>
      <p:sp>
        <p:nvSpPr>
          <p:cNvPr id="4" name="TextBox 3">
            <a:extLst>
              <a:ext uri="{FF2B5EF4-FFF2-40B4-BE49-F238E27FC236}">
                <a16:creationId xmlns:a16="http://schemas.microsoft.com/office/drawing/2014/main" id="{6E8D2115-D5CC-4FC4-8F84-055CB12E3BC2}"/>
              </a:ext>
            </a:extLst>
          </p:cNvPr>
          <p:cNvSpPr txBox="1"/>
          <p:nvPr/>
        </p:nvSpPr>
        <p:spPr>
          <a:xfrm>
            <a:off x="9431337" y="579596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6B9F25"/>
                </a:solidFill>
                <a:cs typeface="Arial"/>
                <a:hlinkClick r:id="rId3"/>
              </a:rPr>
              <a:t>okc.records@okstate.edu</a:t>
            </a:r>
            <a:r>
              <a:rPr lang="en-US">
                <a:solidFill>
                  <a:srgbClr val="D55816"/>
                </a:solidFill>
              </a:rPr>
              <a:t> </a:t>
            </a:r>
            <a:endParaRPr lang="en-US"/>
          </a:p>
        </p:txBody>
      </p:sp>
    </p:spTree>
    <p:extLst>
      <p:ext uri="{BB962C8B-B14F-4D97-AF65-F5344CB8AC3E}">
        <p14:creationId xmlns:p14="http://schemas.microsoft.com/office/powerpoint/2010/main" val="184717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mj-lt"/>
                <a:cs typeface="+mj-lt"/>
              </a:rPr>
              <a:t>Veteran Benefits &amp; Certifications</a:t>
            </a:r>
          </a:p>
        </p:txBody>
      </p:sp>
      <p:sp>
        <p:nvSpPr>
          <p:cNvPr id="3" name="Content Placeholder 2"/>
          <p:cNvSpPr>
            <a:spLocks noGrp="1"/>
          </p:cNvSpPr>
          <p:nvPr>
            <p:ph idx="1"/>
          </p:nvPr>
        </p:nvSpPr>
        <p:spPr/>
        <p:txBody>
          <a:bodyPr vert="horz" lIns="0" tIns="45720" rIns="0" bIns="45720" rtlCol="0" anchor="t">
            <a:normAutofit/>
          </a:bodyPr>
          <a:lstStyle/>
          <a:p>
            <a:pPr marL="200660" lvl="1" indent="0">
              <a:buNone/>
            </a:pPr>
            <a:r>
              <a:rPr lang="en-US" sz="2400">
                <a:solidFill>
                  <a:srgbClr val="D55816"/>
                </a:solidFill>
                <a:cs typeface="Calibri"/>
              </a:rPr>
              <a:t>The Use of Military Benefits While Attending School</a:t>
            </a:r>
          </a:p>
          <a:p>
            <a:pPr marL="200660" lvl="1" indent="0">
              <a:buNone/>
            </a:pPr>
            <a:endParaRPr lang="en-US" sz="2400">
              <a:solidFill>
                <a:srgbClr val="D55816"/>
              </a:solidFill>
              <a:ea typeface="+mn-lt"/>
              <a:cs typeface="+mn-lt"/>
            </a:endParaRPr>
          </a:p>
          <a:p>
            <a:pPr marL="383540" lvl="1"/>
            <a:r>
              <a:rPr lang="en-US" sz="2400">
                <a:solidFill>
                  <a:srgbClr val="D55816"/>
                </a:solidFill>
                <a:ea typeface="+mn-lt"/>
                <a:cs typeface="+mn-lt"/>
              </a:rPr>
              <a:t>Assist Students in Applying for and Understanding VA Education Benefits</a:t>
            </a:r>
            <a:endParaRPr lang="en-US" sz="2400">
              <a:ea typeface="+mn-lt"/>
              <a:cs typeface="+mn-lt"/>
            </a:endParaRPr>
          </a:p>
          <a:p>
            <a:pPr marL="566420" lvl="2"/>
            <a:r>
              <a:rPr lang="en-US" sz="1800">
                <a:ea typeface="+mn-lt"/>
                <a:cs typeface="+mn-lt"/>
              </a:rPr>
              <a:t>How and where do students apply? </a:t>
            </a:r>
            <a:endParaRPr lang="en-US" sz="1800">
              <a:cs typeface="Calibri"/>
            </a:endParaRPr>
          </a:p>
          <a:p>
            <a:pPr marL="566420" lvl="2"/>
            <a:r>
              <a:rPr lang="en-US" sz="1800">
                <a:solidFill>
                  <a:srgbClr val="404040"/>
                </a:solidFill>
                <a:cs typeface="Calibri"/>
              </a:rPr>
              <a:t>Explaining what their benefits can be used for and how long</a:t>
            </a:r>
          </a:p>
          <a:p>
            <a:pPr marL="566420" lvl="2"/>
            <a:endParaRPr lang="en-US" sz="1800">
              <a:solidFill>
                <a:srgbClr val="404040"/>
              </a:solidFill>
              <a:cs typeface="Calibri"/>
            </a:endParaRPr>
          </a:p>
          <a:p>
            <a:pPr marL="383540" lvl="1"/>
            <a:r>
              <a:rPr lang="en-US" sz="2400">
                <a:solidFill>
                  <a:srgbClr val="D55816"/>
                </a:solidFill>
                <a:cs typeface="Calibri"/>
              </a:rPr>
              <a:t>Certification of Coursework to Department of Veteran Affairs</a:t>
            </a:r>
            <a:endParaRPr lang="en-US" sz="2400">
              <a:ea typeface="+mn-lt"/>
              <a:cs typeface="+mn-lt"/>
            </a:endParaRPr>
          </a:p>
          <a:p>
            <a:pPr marL="566420" lvl="2"/>
            <a:r>
              <a:rPr lang="en-US" sz="1800">
                <a:cs typeface="Calibri"/>
              </a:rPr>
              <a:t>Verify that all courses taken meet VA requirements</a:t>
            </a:r>
          </a:p>
          <a:p>
            <a:pPr marL="566420" lvl="2"/>
            <a:r>
              <a:rPr lang="en-US" sz="1800">
                <a:solidFill>
                  <a:srgbClr val="404040"/>
                </a:solidFill>
                <a:cs typeface="Calibri"/>
              </a:rPr>
              <a:t>Report tuition and fees for each student</a:t>
            </a:r>
          </a:p>
          <a:p>
            <a:pPr marL="566420" lvl="2"/>
            <a:r>
              <a:rPr lang="en-US" sz="1800">
                <a:ea typeface="+mn-lt"/>
                <a:cs typeface="+mn-lt"/>
              </a:rPr>
              <a:t>Provide updates to VA on all non-punitive grades or changes in eligibility</a:t>
            </a:r>
            <a:endParaRPr lang="en-US" sz="1800">
              <a:solidFill>
                <a:srgbClr val="404040"/>
              </a:solidFill>
              <a:cs typeface="Calibri"/>
            </a:endParaRPr>
          </a:p>
          <a:p>
            <a:pPr marL="566420" lvl="2"/>
            <a:endParaRPr lang="en-US" sz="1800">
              <a:solidFill>
                <a:srgbClr val="404040"/>
              </a:solidFill>
              <a:cs typeface="Calibri"/>
            </a:endParaRPr>
          </a:p>
          <a:p>
            <a:pPr marL="383540" lvl="1" indent="-285750">
              <a:buFont typeface="Calibri"/>
            </a:pPr>
            <a:endParaRPr lang="en-US" sz="2600">
              <a:solidFill>
                <a:srgbClr val="D55816"/>
              </a:solidFill>
              <a:cs typeface="Calibri" panose="020F0502020204030204"/>
            </a:endParaRPr>
          </a:p>
          <a:p>
            <a:pPr marL="383540" lvl="1" indent="-285750">
              <a:buFont typeface="Calibri"/>
            </a:pPr>
            <a:endParaRPr lang="en-US" sz="2600">
              <a:solidFill>
                <a:srgbClr val="D55816"/>
              </a:solidFill>
              <a:cs typeface="Calibri" panose="020F0502020204030204"/>
            </a:endParaRPr>
          </a:p>
          <a:p>
            <a:pPr marL="383540" lvl="1"/>
            <a:endParaRPr lang="en-US" sz="2400">
              <a:cs typeface="Calibri" panose="020F0502020204030204"/>
            </a:endParaRPr>
          </a:p>
          <a:p>
            <a:pPr marL="200660" lvl="1" indent="0">
              <a:buNone/>
            </a:pPr>
            <a:endParaRPr lang="en-US">
              <a:cs typeface="Calibri" panose="020F0502020204030204"/>
            </a:endParaRPr>
          </a:p>
        </p:txBody>
      </p:sp>
      <p:sp>
        <p:nvSpPr>
          <p:cNvPr id="4" name="TextBox 3">
            <a:extLst>
              <a:ext uri="{FF2B5EF4-FFF2-40B4-BE49-F238E27FC236}">
                <a16:creationId xmlns:a16="http://schemas.microsoft.com/office/drawing/2014/main" id="{56D02230-CF64-451A-BBB3-67F84F6AD267}"/>
              </a:ext>
            </a:extLst>
          </p:cNvPr>
          <p:cNvSpPr txBox="1"/>
          <p:nvPr/>
        </p:nvSpPr>
        <p:spPr>
          <a:xfrm>
            <a:off x="9447212" y="5772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6B9F25"/>
                </a:solidFill>
                <a:cs typeface="Arial"/>
                <a:hlinkClick r:id="rId3">
                  <a:extLst>
                    <a:ext uri="{A12FA001-AC4F-418D-AE19-62706E023703}">
                      <ahyp:hlinkClr xmlns:ahyp="http://schemas.microsoft.com/office/drawing/2018/hyperlinkcolor" xmlns="" val="tx"/>
                    </a:ext>
                  </a:extLst>
                </a:hlinkClick>
              </a:rPr>
              <a:t>okc.</a:t>
            </a:r>
            <a:r>
              <a:rPr lang="en-US">
                <a:solidFill>
                  <a:srgbClr val="6B9F25"/>
                </a:solidFill>
                <a:cs typeface="Arial"/>
                <a:hlinkClick r:id="rId3"/>
              </a:rPr>
              <a:t>va</a:t>
            </a:r>
            <a:r>
              <a:rPr lang="en-US">
                <a:solidFill>
                  <a:srgbClr val="6B9F25"/>
                </a:solidFill>
                <a:cs typeface="Arial"/>
                <a:hlinkClick r:id="rId3">
                  <a:extLst>
                    <a:ext uri="{A12FA001-AC4F-418D-AE19-62706E023703}">
                      <ahyp:hlinkClr xmlns:ahyp="http://schemas.microsoft.com/office/drawing/2018/hyperlinkcolor" xmlns="" val="tx"/>
                    </a:ext>
                  </a:extLst>
                </a:hlinkClick>
              </a:rPr>
              <a:t>@okstate.edu</a:t>
            </a:r>
            <a:r>
              <a:rPr lang="en-US">
                <a:solidFill>
                  <a:srgbClr val="D55816"/>
                </a:solidFill>
              </a:rPr>
              <a:t> </a:t>
            </a:r>
            <a:endParaRPr lang="en-US"/>
          </a:p>
        </p:txBody>
      </p:sp>
    </p:spTree>
    <p:extLst>
      <p:ext uri="{BB962C8B-B14F-4D97-AF65-F5344CB8AC3E}">
        <p14:creationId xmlns:p14="http://schemas.microsoft.com/office/powerpoint/2010/main" val="2290299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mj-lt"/>
                <a:cs typeface="+mj-lt"/>
              </a:rPr>
              <a:t>Graduation and Degree Conferral</a:t>
            </a:r>
          </a:p>
        </p:txBody>
      </p:sp>
      <p:sp>
        <p:nvSpPr>
          <p:cNvPr id="3" name="Content Placeholder 2"/>
          <p:cNvSpPr>
            <a:spLocks noGrp="1"/>
          </p:cNvSpPr>
          <p:nvPr>
            <p:ph idx="1"/>
          </p:nvPr>
        </p:nvSpPr>
        <p:spPr/>
        <p:txBody>
          <a:bodyPr vert="horz" lIns="0" tIns="45720" rIns="0" bIns="45720" rtlCol="0" anchor="t">
            <a:normAutofit fontScale="92500" lnSpcReduction="10000"/>
          </a:bodyPr>
          <a:lstStyle/>
          <a:p>
            <a:pPr marL="200660" lvl="1" indent="0">
              <a:buNone/>
            </a:pPr>
            <a:r>
              <a:rPr lang="en-US" sz="2400">
                <a:solidFill>
                  <a:srgbClr val="D55816"/>
                </a:solidFill>
                <a:cs typeface="Calibri"/>
              </a:rPr>
              <a:t>Awarding of Academic Credentials</a:t>
            </a:r>
            <a:endParaRPr lang="en-US"/>
          </a:p>
          <a:p>
            <a:pPr marL="200660" lvl="1" indent="0">
              <a:buNone/>
            </a:pPr>
            <a:endParaRPr lang="en-US" sz="1600">
              <a:solidFill>
                <a:srgbClr val="D55816"/>
              </a:solidFill>
              <a:ea typeface="+mn-lt"/>
              <a:cs typeface="+mn-lt"/>
            </a:endParaRPr>
          </a:p>
          <a:p>
            <a:pPr marL="383540" lvl="1"/>
            <a:r>
              <a:rPr lang="en-US" sz="2400">
                <a:solidFill>
                  <a:srgbClr val="D55816"/>
                </a:solidFill>
                <a:ea typeface="+mn-lt"/>
                <a:cs typeface="+mn-lt"/>
              </a:rPr>
              <a:t>Reviewing graduation applications</a:t>
            </a:r>
            <a:endParaRPr lang="en-US" sz="2400">
              <a:ea typeface="+mn-lt"/>
              <a:cs typeface="+mn-lt"/>
            </a:endParaRPr>
          </a:p>
          <a:p>
            <a:pPr marL="566420" lvl="2"/>
            <a:r>
              <a:rPr lang="en-US" sz="1800">
                <a:ea typeface="+mn-lt"/>
                <a:cs typeface="+mn-lt"/>
              </a:rPr>
              <a:t>Verifying courses, GPA, residency, etc. have been met for all applicants</a:t>
            </a:r>
            <a:endParaRPr lang="en-US" sz="1800">
              <a:cs typeface="Calibri"/>
            </a:endParaRPr>
          </a:p>
          <a:p>
            <a:pPr marL="566420" lvl="2"/>
            <a:r>
              <a:rPr lang="en-US" sz="1800">
                <a:solidFill>
                  <a:srgbClr val="404040"/>
                </a:solidFill>
                <a:ea typeface="+mn-lt"/>
                <a:cs typeface="+mn-lt"/>
              </a:rPr>
              <a:t>All degrees must meet OSRHE and institutional requirements</a:t>
            </a:r>
          </a:p>
          <a:p>
            <a:pPr marL="566420" lvl="2"/>
            <a:endParaRPr lang="en-US" sz="1000">
              <a:solidFill>
                <a:srgbClr val="404040"/>
              </a:solidFill>
              <a:ea typeface="+mn-lt"/>
              <a:cs typeface="+mn-lt"/>
            </a:endParaRPr>
          </a:p>
          <a:p>
            <a:pPr marL="383540" lvl="1"/>
            <a:r>
              <a:rPr lang="en-US" sz="2400">
                <a:solidFill>
                  <a:srgbClr val="D55816"/>
                </a:solidFill>
                <a:ea typeface="+mn-lt"/>
                <a:cs typeface="+mn-lt"/>
              </a:rPr>
              <a:t>Processing of Approved Substitutions</a:t>
            </a:r>
          </a:p>
          <a:p>
            <a:pPr marL="566420" lvl="2"/>
            <a:r>
              <a:rPr lang="en-US" sz="1800">
                <a:ea typeface="+mn-lt"/>
                <a:cs typeface="+mn-lt"/>
              </a:rPr>
              <a:t>Documentation of any approved deviations from the published curriculum requirements</a:t>
            </a:r>
            <a:r>
              <a:rPr lang="en-US" sz="1800">
                <a:cs typeface="Calibri"/>
              </a:rPr>
              <a:t> </a:t>
            </a:r>
          </a:p>
          <a:p>
            <a:pPr marL="566420" lvl="2"/>
            <a:endParaRPr lang="en-US" sz="1000">
              <a:cs typeface="Calibri"/>
            </a:endParaRPr>
          </a:p>
          <a:p>
            <a:pPr marL="383540" lvl="1">
              <a:buFont typeface="Calibri"/>
            </a:pPr>
            <a:r>
              <a:rPr lang="en-US" sz="2400">
                <a:solidFill>
                  <a:srgbClr val="D55816"/>
                </a:solidFill>
                <a:cs typeface="Calibri" panose="020F0502020204030204"/>
              </a:rPr>
              <a:t>Production and Distribution of Diplomas</a:t>
            </a:r>
            <a:endParaRPr lang="en-US" sz="2400">
              <a:ea typeface="+mn-lt"/>
              <a:cs typeface="+mn-lt"/>
            </a:endParaRPr>
          </a:p>
          <a:p>
            <a:pPr marL="566420" lvl="2">
              <a:buFont typeface="Calibri"/>
            </a:pPr>
            <a:r>
              <a:rPr lang="en-US" sz="1800">
                <a:ea typeface="+mn-lt"/>
                <a:cs typeface="+mn-lt"/>
              </a:rPr>
              <a:t>Typically 4-6 weeks after the end of the term (sooner when possible) </a:t>
            </a:r>
          </a:p>
          <a:p>
            <a:pPr marL="566420" lvl="2">
              <a:buFont typeface="Calibri"/>
            </a:pPr>
            <a:endParaRPr lang="en-US" sz="1100"/>
          </a:p>
          <a:p>
            <a:pPr marL="383540" lvl="1">
              <a:buFont typeface="Calibri"/>
            </a:pPr>
            <a:r>
              <a:rPr lang="en-US" sz="2400">
                <a:solidFill>
                  <a:srgbClr val="D55816"/>
                </a:solidFill>
                <a:ea typeface="+mn-lt"/>
                <a:cs typeface="+mn-lt"/>
              </a:rPr>
              <a:t>Graduation Ceremonies and Communications</a:t>
            </a:r>
          </a:p>
          <a:p>
            <a:pPr marL="200660" lvl="1" indent="0">
              <a:buNone/>
            </a:pPr>
            <a:endParaRPr lang="en-US" sz="2400">
              <a:cs typeface="Calibri" panose="020F0502020204030204"/>
            </a:endParaRPr>
          </a:p>
          <a:p>
            <a:pPr marL="200660" lvl="1" indent="0">
              <a:buNone/>
            </a:pPr>
            <a:endParaRPr lang="en-US">
              <a:cs typeface="Calibri" panose="020F0502020204030204"/>
            </a:endParaRPr>
          </a:p>
        </p:txBody>
      </p:sp>
      <p:sp>
        <p:nvSpPr>
          <p:cNvPr id="4" name="TextBox 3">
            <a:extLst>
              <a:ext uri="{FF2B5EF4-FFF2-40B4-BE49-F238E27FC236}">
                <a16:creationId xmlns:a16="http://schemas.microsoft.com/office/drawing/2014/main" id="{2E4FC876-29EB-47D9-A2E7-9AC7CFF7C97E}"/>
              </a:ext>
            </a:extLst>
          </p:cNvPr>
          <p:cNvSpPr txBox="1"/>
          <p:nvPr/>
        </p:nvSpPr>
        <p:spPr>
          <a:xfrm>
            <a:off x="9256712" y="5732463"/>
            <a:ext cx="29337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6B9F25"/>
                </a:solidFill>
                <a:cs typeface="Arial"/>
                <a:hlinkClick r:id="rId3">
                  <a:extLst>
                    <a:ext uri="{A12FA001-AC4F-418D-AE19-62706E023703}">
                      <ahyp:hlinkClr xmlns:ahyp="http://schemas.microsoft.com/office/drawing/2018/hyperlinkcolor" xmlns="" val="tx"/>
                    </a:ext>
                  </a:extLst>
                </a:hlinkClick>
              </a:rPr>
              <a:t>okc.graduation@okstate.edu</a:t>
            </a:r>
            <a:r>
              <a:rPr lang="en-US">
                <a:solidFill>
                  <a:srgbClr val="D55816"/>
                </a:solidFill>
              </a:rPr>
              <a:t> </a:t>
            </a:r>
            <a:endParaRPr lang="en-US"/>
          </a:p>
        </p:txBody>
      </p:sp>
    </p:spTree>
    <p:extLst>
      <p:ext uri="{BB962C8B-B14F-4D97-AF65-F5344CB8AC3E}">
        <p14:creationId xmlns:p14="http://schemas.microsoft.com/office/powerpoint/2010/main" val="757214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mj-lt"/>
                <a:cs typeface="+mj-lt"/>
              </a:rPr>
              <a:t>Academic Schedule</a:t>
            </a:r>
            <a:endParaRPr lang="en-US"/>
          </a:p>
        </p:txBody>
      </p:sp>
      <p:sp>
        <p:nvSpPr>
          <p:cNvPr id="3" name="Content Placeholder 2"/>
          <p:cNvSpPr>
            <a:spLocks noGrp="1"/>
          </p:cNvSpPr>
          <p:nvPr>
            <p:ph idx="1"/>
          </p:nvPr>
        </p:nvSpPr>
        <p:spPr/>
        <p:txBody>
          <a:bodyPr vert="horz" lIns="0" tIns="45720" rIns="0" bIns="45720" rtlCol="0" anchor="t">
            <a:normAutofit/>
          </a:bodyPr>
          <a:lstStyle/>
          <a:p>
            <a:pPr marL="200660" lvl="1" indent="0">
              <a:buNone/>
            </a:pPr>
            <a:r>
              <a:rPr lang="en-US" sz="2400">
                <a:solidFill>
                  <a:srgbClr val="D55816"/>
                </a:solidFill>
                <a:cs typeface="Calibri"/>
              </a:rPr>
              <a:t>Collaboration with Academic Affairs to Provide Course Offerings</a:t>
            </a:r>
          </a:p>
          <a:p>
            <a:pPr marL="200660" lvl="1" indent="0">
              <a:buNone/>
            </a:pPr>
            <a:endParaRPr lang="en-US" sz="2400">
              <a:solidFill>
                <a:srgbClr val="D55816"/>
              </a:solidFill>
              <a:ea typeface="+mn-lt"/>
              <a:cs typeface="+mn-lt"/>
            </a:endParaRPr>
          </a:p>
          <a:p>
            <a:pPr marL="383540" lvl="1"/>
            <a:r>
              <a:rPr lang="en-US" sz="2400">
                <a:solidFill>
                  <a:srgbClr val="D55816"/>
                </a:solidFill>
                <a:ea typeface="+mn-lt"/>
                <a:cs typeface="+mn-lt"/>
              </a:rPr>
              <a:t>Building and Preparing the Semester Schedule for Registration</a:t>
            </a:r>
            <a:endParaRPr lang="en-US" sz="2400">
              <a:ea typeface="+mn-lt"/>
              <a:cs typeface="+mn-lt"/>
            </a:endParaRPr>
          </a:p>
          <a:p>
            <a:pPr marL="566420" lvl="2"/>
            <a:r>
              <a:rPr lang="en-US" sz="1800">
                <a:ea typeface="+mn-lt"/>
                <a:cs typeface="+mn-lt"/>
              </a:rPr>
              <a:t>Courses built/structured as determined by the academic units </a:t>
            </a:r>
          </a:p>
          <a:p>
            <a:pPr marL="566420" lvl="2"/>
            <a:r>
              <a:rPr lang="en-US" sz="1800">
                <a:ea typeface="+mn-lt"/>
                <a:cs typeface="+mn-lt"/>
              </a:rPr>
              <a:t>Ensure courses are built to match the catalog (pre-</a:t>
            </a:r>
            <a:r>
              <a:rPr lang="en-US" sz="1800" err="1">
                <a:ea typeface="+mn-lt"/>
                <a:cs typeface="+mn-lt"/>
              </a:rPr>
              <a:t>reqs</a:t>
            </a:r>
            <a:r>
              <a:rPr lang="en-US" sz="1800">
                <a:ea typeface="+mn-lt"/>
                <a:cs typeface="+mn-lt"/>
              </a:rPr>
              <a:t>, co-</a:t>
            </a:r>
            <a:r>
              <a:rPr lang="en-US" sz="1800" err="1">
                <a:ea typeface="+mn-lt"/>
                <a:cs typeface="+mn-lt"/>
              </a:rPr>
              <a:t>reqs</a:t>
            </a:r>
            <a:r>
              <a:rPr lang="en-US" sz="1800">
                <a:ea typeface="+mn-lt"/>
                <a:cs typeface="+mn-lt"/>
              </a:rPr>
              <a:t>, </a:t>
            </a:r>
            <a:r>
              <a:rPr lang="en-US" sz="1800" err="1">
                <a:ea typeface="+mn-lt"/>
                <a:cs typeface="+mn-lt"/>
              </a:rPr>
              <a:t>etc</a:t>
            </a:r>
            <a:r>
              <a:rPr lang="en-US" sz="1800">
                <a:ea typeface="+mn-lt"/>
                <a:cs typeface="+mn-lt"/>
              </a:rPr>
              <a:t>)</a:t>
            </a:r>
          </a:p>
          <a:p>
            <a:pPr marL="566420" lvl="2"/>
            <a:r>
              <a:rPr lang="en-US" sz="1800">
                <a:solidFill>
                  <a:srgbClr val="404040"/>
                </a:solidFill>
                <a:cs typeface="Calibri"/>
              </a:rPr>
              <a:t>Building various parts of term and determining enrollment deadlines</a:t>
            </a:r>
          </a:p>
          <a:p>
            <a:pPr marL="566420" lvl="2"/>
            <a:endParaRPr lang="en-US" sz="1800">
              <a:solidFill>
                <a:srgbClr val="404040"/>
              </a:solidFill>
              <a:cs typeface="Calibri"/>
            </a:endParaRPr>
          </a:p>
          <a:p>
            <a:pPr marL="383540" lvl="1"/>
            <a:r>
              <a:rPr lang="en-US" sz="2400">
                <a:solidFill>
                  <a:srgbClr val="D55816"/>
                </a:solidFill>
                <a:ea typeface="+mn-lt"/>
                <a:cs typeface="+mn-lt"/>
              </a:rPr>
              <a:t>Course Changes and Cancellations</a:t>
            </a:r>
          </a:p>
          <a:p>
            <a:pPr marL="566420" lvl="2"/>
            <a:r>
              <a:rPr lang="en-US" sz="1800">
                <a:cs typeface="Calibri"/>
              </a:rPr>
              <a:t>Working with departments and students to make changes to the schedule once enrollment exists</a:t>
            </a:r>
          </a:p>
          <a:p>
            <a:pPr marL="566420" lvl="2"/>
            <a:r>
              <a:rPr lang="en-US" sz="1800">
                <a:cs typeface="Calibri"/>
              </a:rPr>
              <a:t>Ensure students are communicated with when changes occur</a:t>
            </a:r>
            <a:endParaRPr lang="en-US" sz="1800">
              <a:solidFill>
                <a:srgbClr val="404040"/>
              </a:solidFill>
              <a:cs typeface="Calibri"/>
            </a:endParaRPr>
          </a:p>
          <a:p>
            <a:pPr marL="383540" lvl="1" indent="-285750">
              <a:buFont typeface="Calibri"/>
            </a:pPr>
            <a:endParaRPr lang="en-US" sz="2600">
              <a:solidFill>
                <a:srgbClr val="D55816"/>
              </a:solidFill>
              <a:cs typeface="Calibri" panose="020F0502020204030204"/>
            </a:endParaRPr>
          </a:p>
          <a:p>
            <a:pPr marL="383540" lvl="1" indent="-285750">
              <a:buFont typeface="Calibri"/>
            </a:pPr>
            <a:endParaRPr lang="en-US" sz="2600">
              <a:solidFill>
                <a:srgbClr val="D55816"/>
              </a:solidFill>
              <a:cs typeface="Calibri" panose="020F0502020204030204"/>
            </a:endParaRPr>
          </a:p>
          <a:p>
            <a:pPr marL="383540" lvl="1"/>
            <a:endParaRPr lang="en-US" sz="2400">
              <a:cs typeface="Calibri" panose="020F0502020204030204"/>
            </a:endParaRPr>
          </a:p>
          <a:p>
            <a:pPr marL="200660" lvl="1" indent="0">
              <a:buNone/>
            </a:pPr>
            <a:endParaRPr lang="en-US">
              <a:cs typeface="Calibri" panose="020F0502020204030204"/>
            </a:endParaRPr>
          </a:p>
        </p:txBody>
      </p:sp>
      <p:sp>
        <p:nvSpPr>
          <p:cNvPr id="4" name="TextBox 3">
            <a:extLst>
              <a:ext uri="{FF2B5EF4-FFF2-40B4-BE49-F238E27FC236}">
                <a16:creationId xmlns:a16="http://schemas.microsoft.com/office/drawing/2014/main" id="{58B795E6-66A2-441F-9FA4-5B4DF31A69E5}"/>
              </a:ext>
            </a:extLst>
          </p:cNvPr>
          <p:cNvSpPr txBox="1"/>
          <p:nvPr/>
        </p:nvSpPr>
        <p:spPr>
          <a:xfrm>
            <a:off x="9447212" y="57245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6B9F25"/>
                </a:solidFill>
                <a:cs typeface="Arial"/>
                <a:hlinkClick r:id="rId3">
                  <a:extLst>
                    <a:ext uri="{A12FA001-AC4F-418D-AE19-62706E023703}">
                      <ahyp:hlinkClr xmlns:ahyp="http://schemas.microsoft.com/office/drawing/2018/hyperlinkcolor" xmlns="" val="tx"/>
                    </a:ext>
                  </a:extLst>
                </a:hlinkClick>
              </a:rPr>
              <a:t>okc.</a:t>
            </a:r>
            <a:r>
              <a:rPr lang="en-US">
                <a:solidFill>
                  <a:srgbClr val="6B9F25"/>
                </a:solidFill>
                <a:cs typeface="Arial"/>
                <a:hlinkClick r:id="rId3"/>
              </a:rPr>
              <a:t>schedule</a:t>
            </a:r>
            <a:r>
              <a:rPr lang="en-US">
                <a:solidFill>
                  <a:srgbClr val="6B9F25"/>
                </a:solidFill>
                <a:cs typeface="Arial"/>
                <a:hlinkClick r:id="rId3">
                  <a:extLst>
                    <a:ext uri="{A12FA001-AC4F-418D-AE19-62706E023703}">
                      <ahyp:hlinkClr xmlns:ahyp="http://schemas.microsoft.com/office/drawing/2018/hyperlinkcolor" xmlns="" val="tx"/>
                    </a:ext>
                  </a:extLst>
                </a:hlinkClick>
              </a:rPr>
              <a:t>@okstate.edu</a:t>
            </a:r>
            <a:r>
              <a:rPr lang="en-US">
                <a:solidFill>
                  <a:srgbClr val="D55816"/>
                </a:solidFill>
              </a:rPr>
              <a:t> </a:t>
            </a:r>
            <a:endParaRPr lang="en-US"/>
          </a:p>
        </p:txBody>
      </p:sp>
    </p:spTree>
    <p:extLst>
      <p:ext uri="{BB962C8B-B14F-4D97-AF65-F5344CB8AC3E}">
        <p14:creationId xmlns:p14="http://schemas.microsoft.com/office/powerpoint/2010/main" val="3121633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mj-lt"/>
                <a:cs typeface="+mj-lt"/>
              </a:rPr>
              <a:t>FERPA</a:t>
            </a:r>
            <a:endParaRPr lang="en-US"/>
          </a:p>
        </p:txBody>
      </p:sp>
      <p:sp>
        <p:nvSpPr>
          <p:cNvPr id="3" name="Content Placeholder 2"/>
          <p:cNvSpPr>
            <a:spLocks noGrp="1"/>
          </p:cNvSpPr>
          <p:nvPr>
            <p:ph idx="1"/>
          </p:nvPr>
        </p:nvSpPr>
        <p:spPr/>
        <p:txBody>
          <a:bodyPr vert="horz" lIns="0" tIns="45720" rIns="0" bIns="45720" rtlCol="0" anchor="t">
            <a:normAutofit/>
          </a:bodyPr>
          <a:lstStyle/>
          <a:p>
            <a:pPr marL="200660" lvl="1" indent="0">
              <a:buNone/>
            </a:pPr>
            <a:r>
              <a:rPr lang="en-US" sz="2400">
                <a:solidFill>
                  <a:srgbClr val="D55816"/>
                </a:solidFill>
                <a:cs typeface="Calibri"/>
              </a:rPr>
              <a:t>Family Educational Rights and Privacy Act</a:t>
            </a:r>
          </a:p>
          <a:p>
            <a:pPr marL="200660" lvl="1" indent="0">
              <a:buNone/>
            </a:pPr>
            <a:endParaRPr lang="en-US" sz="2400">
              <a:solidFill>
                <a:srgbClr val="D55816"/>
              </a:solidFill>
              <a:ea typeface="+mn-lt"/>
              <a:cs typeface="+mn-lt"/>
            </a:endParaRPr>
          </a:p>
          <a:p>
            <a:pPr marL="383540" lvl="1" indent="-285750">
              <a:buFont typeface="Calibri"/>
            </a:pPr>
            <a:endParaRPr lang="en-US" sz="2600">
              <a:solidFill>
                <a:srgbClr val="D55816"/>
              </a:solidFill>
              <a:cs typeface="Calibri" panose="020F0502020204030204"/>
            </a:endParaRPr>
          </a:p>
          <a:p>
            <a:pPr marL="383540" lvl="1"/>
            <a:endParaRPr lang="en-US" sz="2400">
              <a:cs typeface="Calibri" panose="020F0502020204030204"/>
            </a:endParaRPr>
          </a:p>
          <a:p>
            <a:pPr marL="200660" lvl="1" indent="0">
              <a:buNone/>
            </a:pPr>
            <a:endParaRPr lang="en-US">
              <a:cs typeface="Calibri" panose="020F0502020204030204"/>
            </a:endParaRPr>
          </a:p>
        </p:txBody>
      </p:sp>
      <p:pic>
        <p:nvPicPr>
          <p:cNvPr id="4" name="Picture 4" descr="A picture containing diagram&#10;&#10;Description automatically generated">
            <a:extLst>
              <a:ext uri="{FF2B5EF4-FFF2-40B4-BE49-F238E27FC236}">
                <a16:creationId xmlns:a16="http://schemas.microsoft.com/office/drawing/2014/main" id="{DC9204E5-EFE7-4C03-B035-84DBEA08D577}"/>
              </a:ext>
            </a:extLst>
          </p:cNvPr>
          <p:cNvPicPr>
            <a:picLocks noChangeAspect="1"/>
          </p:cNvPicPr>
          <p:nvPr/>
        </p:nvPicPr>
        <p:blipFill>
          <a:blip r:embed="rId3"/>
          <a:stretch>
            <a:fillRect/>
          </a:stretch>
        </p:blipFill>
        <p:spPr>
          <a:xfrm>
            <a:off x="1217469" y="2317173"/>
            <a:ext cx="4760768" cy="3352495"/>
          </a:xfrm>
          <a:prstGeom prst="rect">
            <a:avLst/>
          </a:prstGeom>
        </p:spPr>
      </p:pic>
      <p:pic>
        <p:nvPicPr>
          <p:cNvPr id="5" name="Picture 5" descr="A picture containing text, indoor, sign&#10;&#10;Description automatically generated">
            <a:extLst>
              <a:ext uri="{FF2B5EF4-FFF2-40B4-BE49-F238E27FC236}">
                <a16:creationId xmlns:a16="http://schemas.microsoft.com/office/drawing/2014/main" id="{6019AAD2-E602-4D67-92B8-4DF11F4BA17E}"/>
              </a:ext>
            </a:extLst>
          </p:cNvPr>
          <p:cNvPicPr>
            <a:picLocks noChangeAspect="1"/>
          </p:cNvPicPr>
          <p:nvPr/>
        </p:nvPicPr>
        <p:blipFill>
          <a:blip r:embed="rId4"/>
          <a:stretch>
            <a:fillRect/>
          </a:stretch>
        </p:blipFill>
        <p:spPr>
          <a:xfrm>
            <a:off x="6527114" y="2452267"/>
            <a:ext cx="4838700" cy="3194962"/>
          </a:xfrm>
          <a:prstGeom prst="rect">
            <a:avLst/>
          </a:prstGeom>
        </p:spPr>
      </p:pic>
      <p:sp>
        <p:nvSpPr>
          <p:cNvPr id="6" name="TextBox 5">
            <a:extLst>
              <a:ext uri="{FF2B5EF4-FFF2-40B4-BE49-F238E27FC236}">
                <a16:creationId xmlns:a16="http://schemas.microsoft.com/office/drawing/2014/main" id="{728974D1-8893-4564-A79A-DC84EF1B8D1A}"/>
              </a:ext>
            </a:extLst>
          </p:cNvPr>
          <p:cNvSpPr txBox="1"/>
          <p:nvPr/>
        </p:nvSpPr>
        <p:spPr>
          <a:xfrm>
            <a:off x="9518650" y="579596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6B9F25"/>
                </a:solidFill>
                <a:cs typeface="Arial"/>
                <a:hlinkClick r:id="rId5">
                  <a:extLst>
                    <a:ext uri="{A12FA001-AC4F-418D-AE19-62706E023703}">
                      <ahyp:hlinkClr xmlns:ahyp="http://schemas.microsoft.com/office/drawing/2018/hyperlinkcolor" xmlns="" val="tx"/>
                    </a:ext>
                  </a:extLst>
                </a:hlinkClick>
              </a:rPr>
              <a:t>okc.</a:t>
            </a:r>
            <a:r>
              <a:rPr lang="en-US">
                <a:solidFill>
                  <a:srgbClr val="6B9F25"/>
                </a:solidFill>
                <a:cs typeface="Arial"/>
                <a:hlinkClick r:id="rId5"/>
              </a:rPr>
              <a:t>registrar</a:t>
            </a:r>
            <a:r>
              <a:rPr lang="en-US">
                <a:solidFill>
                  <a:srgbClr val="6B9F25"/>
                </a:solidFill>
                <a:cs typeface="Arial"/>
                <a:hlinkClick r:id="rId5">
                  <a:extLst>
                    <a:ext uri="{A12FA001-AC4F-418D-AE19-62706E023703}">
                      <ahyp:hlinkClr xmlns:ahyp="http://schemas.microsoft.com/office/drawing/2018/hyperlinkcolor" xmlns="" val="tx"/>
                    </a:ext>
                  </a:extLst>
                </a:hlinkClick>
              </a:rPr>
              <a:t>@okstate.edu</a:t>
            </a:r>
            <a:r>
              <a:rPr lang="en-US">
                <a:solidFill>
                  <a:srgbClr val="D55816"/>
                </a:solidFill>
              </a:rPr>
              <a:t> </a:t>
            </a:r>
            <a:endParaRPr lang="en-US"/>
          </a:p>
        </p:txBody>
      </p:sp>
    </p:spTree>
    <p:extLst>
      <p:ext uri="{BB962C8B-B14F-4D97-AF65-F5344CB8AC3E}">
        <p14:creationId xmlns:p14="http://schemas.microsoft.com/office/powerpoint/2010/main" val="1444361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Registrar Email Addresses</a:t>
            </a:r>
          </a:p>
        </p:txBody>
      </p:sp>
      <p:sp>
        <p:nvSpPr>
          <p:cNvPr id="3" name="Content Placeholder 2"/>
          <p:cNvSpPr>
            <a:spLocks noGrp="1"/>
          </p:cNvSpPr>
          <p:nvPr>
            <p:ph idx="1"/>
          </p:nvPr>
        </p:nvSpPr>
        <p:spPr/>
        <p:txBody>
          <a:bodyPr vert="horz" lIns="0" tIns="45720" rIns="0" bIns="45720" rtlCol="0" anchor="t">
            <a:normAutofit/>
          </a:bodyPr>
          <a:lstStyle/>
          <a:p>
            <a:pPr marL="383540" lvl="1"/>
            <a:r>
              <a:rPr lang="en-US" sz="3000">
                <a:solidFill>
                  <a:srgbClr val="D55816"/>
                </a:solidFill>
                <a:hlinkClick r:id="rId3">
                  <a:extLst>
                    <a:ext uri="{A12FA001-AC4F-418D-AE19-62706E023703}">
                      <ahyp:hlinkClr xmlns:ahyp="http://schemas.microsoft.com/office/drawing/2018/hyperlinkcolor" xmlns="" val="tx"/>
                    </a:ext>
                  </a:extLst>
                </a:hlinkClick>
              </a:rPr>
              <a:t>okc</a:t>
            </a:r>
            <a:r>
              <a:rPr lang="en-US" sz="3000">
                <a:solidFill>
                  <a:srgbClr val="D55816"/>
                </a:solidFill>
                <a:cs typeface="Calibri"/>
                <a:hlinkClick r:id="rId3">
                  <a:extLst>
                    <a:ext uri="{A12FA001-AC4F-418D-AE19-62706E023703}">
                      <ahyp:hlinkClr xmlns:ahyp="http://schemas.microsoft.com/office/drawing/2018/hyperlinkcolor" xmlns="" val="tx"/>
                    </a:ext>
                  </a:extLst>
                </a:hlinkClick>
              </a:rPr>
              <a:t>.records@okstate.edu</a:t>
            </a:r>
            <a:r>
              <a:rPr lang="en-US" sz="3000">
                <a:solidFill>
                  <a:srgbClr val="D55816"/>
                </a:solidFill>
                <a:cs typeface="Calibri"/>
              </a:rPr>
              <a:t> </a:t>
            </a:r>
          </a:p>
          <a:p>
            <a:pPr marL="383540" lvl="1"/>
            <a:r>
              <a:rPr lang="en-US" sz="3000">
                <a:solidFill>
                  <a:srgbClr val="D55816"/>
                </a:solidFill>
                <a:cs typeface="Calibri"/>
                <a:hlinkClick r:id="rId4">
                  <a:extLst>
                    <a:ext uri="{A12FA001-AC4F-418D-AE19-62706E023703}">
                      <ahyp:hlinkClr xmlns:ahyp="http://schemas.microsoft.com/office/drawing/2018/hyperlinkcolor" xmlns="" val="tx"/>
                    </a:ext>
                  </a:extLst>
                </a:hlinkClick>
              </a:rPr>
              <a:t>okc.graduation@okstate.edu</a:t>
            </a:r>
            <a:r>
              <a:rPr lang="en-US" sz="3000">
                <a:solidFill>
                  <a:srgbClr val="D55816"/>
                </a:solidFill>
                <a:cs typeface="Calibri"/>
              </a:rPr>
              <a:t> </a:t>
            </a:r>
          </a:p>
          <a:p>
            <a:pPr marL="383540" lvl="1"/>
            <a:r>
              <a:rPr lang="en-US" sz="3000">
                <a:solidFill>
                  <a:srgbClr val="D55816"/>
                </a:solidFill>
                <a:cs typeface="Calibri"/>
                <a:hlinkClick r:id="rId5">
                  <a:extLst>
                    <a:ext uri="{A12FA001-AC4F-418D-AE19-62706E023703}">
                      <ahyp:hlinkClr xmlns:ahyp="http://schemas.microsoft.com/office/drawing/2018/hyperlinkcolor" xmlns="" val="tx"/>
                    </a:ext>
                  </a:extLst>
                </a:hlinkClick>
              </a:rPr>
              <a:t>okc.va@okstate.edu</a:t>
            </a:r>
            <a:endParaRPr lang="en-US" sz="3000">
              <a:solidFill>
                <a:srgbClr val="D55816"/>
              </a:solidFill>
              <a:cs typeface="Calibri"/>
            </a:endParaRPr>
          </a:p>
          <a:p>
            <a:pPr marL="383540" lvl="1"/>
            <a:r>
              <a:rPr lang="en-US" sz="3000">
                <a:solidFill>
                  <a:srgbClr val="D55816"/>
                </a:solidFill>
                <a:cs typeface="Calibri"/>
                <a:hlinkClick r:id="rId6">
                  <a:extLst>
                    <a:ext uri="{A12FA001-AC4F-418D-AE19-62706E023703}">
                      <ahyp:hlinkClr xmlns:ahyp="http://schemas.microsoft.com/office/drawing/2018/hyperlinkcolor" xmlns="" val="tx"/>
                    </a:ext>
                  </a:extLst>
                </a:hlinkClick>
              </a:rPr>
              <a:t>okc.registrar@okstate.edu</a:t>
            </a:r>
            <a:endParaRPr lang="en-US" sz="3000">
              <a:solidFill>
                <a:srgbClr val="D55816"/>
              </a:solidFill>
              <a:cs typeface="Calibri"/>
            </a:endParaRPr>
          </a:p>
          <a:p>
            <a:pPr marL="383540" lvl="1"/>
            <a:r>
              <a:rPr lang="en-US" sz="3000">
                <a:solidFill>
                  <a:srgbClr val="D55816"/>
                </a:solidFill>
                <a:cs typeface="Calibri"/>
                <a:hlinkClick r:id="rId7">
                  <a:extLst>
                    <a:ext uri="{A12FA001-AC4F-418D-AE19-62706E023703}">
                      <ahyp:hlinkClr xmlns:ahyp="http://schemas.microsoft.com/office/drawing/2018/hyperlinkcolor" xmlns="" val="tx"/>
                    </a:ext>
                  </a:extLst>
                </a:hlinkClick>
              </a:rPr>
              <a:t>okc.schedule@okstate.edu</a:t>
            </a:r>
            <a:endParaRPr lang="en-US" sz="3000">
              <a:solidFill>
                <a:srgbClr val="D55816"/>
              </a:solidFill>
              <a:cs typeface="Calibri"/>
            </a:endParaRPr>
          </a:p>
          <a:p>
            <a:pPr marL="383540" lvl="1"/>
            <a:endParaRPr lang="en-US" sz="3000">
              <a:solidFill>
                <a:srgbClr val="D55816"/>
              </a:solidFill>
              <a:cs typeface="Calibri"/>
            </a:endParaRPr>
          </a:p>
          <a:p>
            <a:pPr marL="383540" lvl="1"/>
            <a:endParaRPr lang="en-US" sz="3000">
              <a:solidFill>
                <a:schemeClr val="tx1"/>
              </a:solidFill>
              <a:cs typeface="Calibri"/>
            </a:endParaRPr>
          </a:p>
          <a:p>
            <a:pPr marL="383540" lvl="1"/>
            <a:endParaRPr lang="en-US" sz="3000">
              <a:solidFill>
                <a:schemeClr val="tx1"/>
              </a:solidFill>
              <a:cs typeface="Calibri"/>
            </a:endParaRPr>
          </a:p>
          <a:p>
            <a:pPr marL="383540" lvl="1"/>
            <a:endParaRPr lang="en-US" sz="3000">
              <a:solidFill>
                <a:schemeClr val="tx1"/>
              </a:solidFill>
              <a:cs typeface="Calibri"/>
            </a:endParaRPr>
          </a:p>
          <a:p>
            <a:pPr marL="383540" lvl="1"/>
            <a:endParaRPr lang="en-US" sz="3000">
              <a:solidFill>
                <a:schemeClr val="tx1"/>
              </a:solidFill>
              <a:cs typeface="Calibri"/>
            </a:endParaRPr>
          </a:p>
          <a:p>
            <a:pPr marL="383540" lvl="1"/>
            <a:endParaRPr lang="en-US" sz="2400">
              <a:solidFill>
                <a:schemeClr val="tx1"/>
              </a:solidFill>
              <a:cs typeface="Calibri" panose="020F0502020204030204"/>
            </a:endParaRPr>
          </a:p>
          <a:p>
            <a:pPr marL="200660" lvl="1" indent="0">
              <a:buNone/>
            </a:pPr>
            <a:endParaRPr lang="en-US">
              <a:solidFill>
                <a:schemeClr val="tx1"/>
              </a:solidFill>
              <a:cs typeface="Calibri" panose="020F0502020204030204"/>
            </a:endParaRPr>
          </a:p>
        </p:txBody>
      </p:sp>
    </p:spTree>
    <p:extLst>
      <p:ext uri="{BB962C8B-B14F-4D97-AF65-F5344CB8AC3E}">
        <p14:creationId xmlns:p14="http://schemas.microsoft.com/office/powerpoint/2010/main" val="773790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Registrar Links</a:t>
            </a:r>
          </a:p>
        </p:txBody>
      </p:sp>
      <p:sp>
        <p:nvSpPr>
          <p:cNvPr id="3" name="Content Placeholder 2"/>
          <p:cNvSpPr>
            <a:spLocks noGrp="1"/>
          </p:cNvSpPr>
          <p:nvPr>
            <p:ph sz="half" idx="1"/>
          </p:nvPr>
        </p:nvSpPr>
        <p:spPr/>
        <p:txBody>
          <a:bodyPr vert="horz" lIns="0" tIns="45720" rIns="0" bIns="45720" rtlCol="0" anchor="t">
            <a:normAutofit/>
          </a:bodyPr>
          <a:lstStyle/>
          <a:p>
            <a:pPr marL="383540" lvl="1"/>
            <a:r>
              <a:rPr lang="en-US" sz="2400">
                <a:solidFill>
                  <a:schemeClr val="tx1"/>
                </a:solidFill>
                <a:cs typeface="Calibri"/>
              </a:rPr>
              <a:t>Registrar Home Page</a:t>
            </a:r>
          </a:p>
          <a:p>
            <a:pPr marL="566420" lvl="2"/>
            <a:r>
              <a:rPr lang="en-US" sz="1800">
                <a:solidFill>
                  <a:srgbClr val="D55816"/>
                </a:solidFill>
                <a:ea typeface="+mn-lt"/>
                <a:cs typeface="+mn-lt"/>
                <a:hlinkClick r:id="rId3">
                  <a:extLst>
                    <a:ext uri="{A12FA001-AC4F-418D-AE19-62706E023703}">
                      <ahyp:hlinkClr xmlns:ahyp="http://schemas.microsoft.com/office/drawing/2018/hyperlinkcolor" xmlns="" val="tx"/>
                    </a:ext>
                  </a:extLst>
                </a:hlinkClick>
              </a:rPr>
              <a:t>https://osuokc.edu/registrar/</a:t>
            </a:r>
            <a:r>
              <a:rPr lang="en-US" sz="1800">
                <a:solidFill>
                  <a:srgbClr val="D55816"/>
                </a:solidFill>
                <a:ea typeface="+mn-lt"/>
                <a:cs typeface="+mn-lt"/>
              </a:rPr>
              <a:t> </a:t>
            </a:r>
            <a:endParaRPr lang="en-US" sz="1800">
              <a:solidFill>
                <a:srgbClr val="D55816"/>
              </a:solidFill>
              <a:cs typeface="Calibri"/>
            </a:endParaRPr>
          </a:p>
          <a:p>
            <a:pPr marL="383540" lvl="1"/>
            <a:r>
              <a:rPr lang="en-US" sz="2400">
                <a:solidFill>
                  <a:schemeClr val="tx1"/>
                </a:solidFill>
              </a:rPr>
              <a:t>Registrar Forms</a:t>
            </a:r>
            <a:endParaRPr lang="en-US" sz="2400">
              <a:solidFill>
                <a:schemeClr val="tx1"/>
              </a:solidFill>
              <a:cs typeface="Calibri"/>
            </a:endParaRPr>
          </a:p>
          <a:p>
            <a:pPr marL="566420" lvl="2"/>
            <a:r>
              <a:rPr lang="en-US" sz="1800">
                <a:solidFill>
                  <a:srgbClr val="D55816"/>
                </a:solidFill>
                <a:ea typeface="+mn-lt"/>
                <a:cs typeface="+mn-lt"/>
                <a:hlinkClick r:id="rId4">
                  <a:extLst>
                    <a:ext uri="{A12FA001-AC4F-418D-AE19-62706E023703}">
                      <ahyp:hlinkClr xmlns:ahyp="http://schemas.microsoft.com/office/drawing/2018/hyperlinkcolor" xmlns="" val="tx"/>
                    </a:ext>
                  </a:extLst>
                </a:hlinkClick>
              </a:rPr>
              <a:t>https://osuokc.edu/registrar/forms</a:t>
            </a:r>
            <a:endParaRPr lang="en-US" sz="1800">
              <a:solidFill>
                <a:srgbClr val="D55816"/>
              </a:solidFill>
              <a:cs typeface="Calibri"/>
            </a:endParaRPr>
          </a:p>
          <a:p>
            <a:pPr marL="383540" lvl="1"/>
            <a:r>
              <a:rPr lang="en-US" sz="2400">
                <a:solidFill>
                  <a:schemeClr val="tx1"/>
                </a:solidFill>
                <a:cs typeface="Calibri"/>
              </a:rPr>
              <a:t>Transcript (outgoing) Information</a:t>
            </a:r>
          </a:p>
          <a:p>
            <a:pPr marL="566420" lvl="2"/>
            <a:r>
              <a:rPr lang="en-US" sz="1800">
                <a:solidFill>
                  <a:srgbClr val="D55816"/>
                </a:solidFill>
                <a:ea typeface="+mn-lt"/>
                <a:cs typeface="+mn-lt"/>
                <a:hlinkClick r:id="rId5">
                  <a:extLst>
                    <a:ext uri="{A12FA001-AC4F-418D-AE19-62706E023703}">
                      <ahyp:hlinkClr xmlns:ahyp="http://schemas.microsoft.com/office/drawing/2018/hyperlinkcolor" xmlns="" val="tx"/>
                    </a:ext>
                  </a:extLst>
                </a:hlinkClick>
              </a:rPr>
              <a:t>https://osuokc.edu/transcripts</a:t>
            </a:r>
            <a:r>
              <a:rPr lang="en-US" sz="1800">
                <a:solidFill>
                  <a:srgbClr val="D55816"/>
                </a:solidFill>
                <a:ea typeface="+mn-lt"/>
                <a:cs typeface="+mn-lt"/>
              </a:rPr>
              <a:t> </a:t>
            </a:r>
            <a:endParaRPr lang="en-US" sz="1800">
              <a:solidFill>
                <a:srgbClr val="D55816"/>
              </a:solidFill>
              <a:cs typeface="Calibri"/>
            </a:endParaRPr>
          </a:p>
          <a:p>
            <a:pPr marL="383540" lvl="1"/>
            <a:r>
              <a:rPr lang="en-US" sz="2400">
                <a:solidFill>
                  <a:schemeClr val="tx1"/>
                </a:solidFill>
                <a:cs typeface="Calibri"/>
              </a:rPr>
              <a:t>Academic Calendar</a:t>
            </a:r>
          </a:p>
          <a:p>
            <a:pPr marL="566420" lvl="2"/>
            <a:r>
              <a:rPr lang="en-US" sz="1900">
                <a:solidFill>
                  <a:srgbClr val="D55816"/>
                </a:solidFill>
                <a:ea typeface="+mn-lt"/>
                <a:cs typeface="+mn-lt"/>
                <a:hlinkClick r:id="rId6">
                  <a:extLst>
                    <a:ext uri="{A12FA001-AC4F-418D-AE19-62706E023703}">
                      <ahyp:hlinkClr xmlns:ahyp="http://schemas.microsoft.com/office/drawing/2018/hyperlinkcolor" xmlns="" val="tx"/>
                    </a:ext>
                  </a:extLst>
                </a:hlinkClick>
              </a:rPr>
              <a:t>https://osuokc.edu/academics/calendar</a:t>
            </a:r>
            <a:r>
              <a:rPr lang="en-US" sz="1900">
                <a:solidFill>
                  <a:srgbClr val="D55816"/>
                </a:solidFill>
                <a:ea typeface="+mn-lt"/>
                <a:cs typeface="+mn-lt"/>
              </a:rPr>
              <a:t> </a:t>
            </a:r>
            <a:endParaRPr lang="en-US" sz="1900">
              <a:solidFill>
                <a:srgbClr val="D55816"/>
              </a:solidFill>
              <a:cs typeface="Calibri"/>
            </a:endParaRPr>
          </a:p>
          <a:p>
            <a:pPr marL="383540" lvl="1"/>
            <a:r>
              <a:rPr lang="en-US" sz="2600">
                <a:solidFill>
                  <a:schemeClr val="tx1"/>
                </a:solidFill>
                <a:cs typeface="Calibri"/>
              </a:rPr>
              <a:t>Graduation</a:t>
            </a:r>
          </a:p>
          <a:p>
            <a:pPr marL="566420" lvl="2"/>
            <a:r>
              <a:rPr lang="en-US" sz="1900">
                <a:solidFill>
                  <a:srgbClr val="D55816"/>
                </a:solidFill>
                <a:ea typeface="+mn-lt"/>
                <a:cs typeface="+mn-lt"/>
                <a:hlinkClick r:id="rId7">
                  <a:extLst>
                    <a:ext uri="{A12FA001-AC4F-418D-AE19-62706E023703}">
                      <ahyp:hlinkClr xmlns:ahyp="http://schemas.microsoft.com/office/drawing/2018/hyperlinkcolor" xmlns="" val="tx"/>
                    </a:ext>
                  </a:extLst>
                </a:hlinkClick>
              </a:rPr>
              <a:t>https://osuokc.edu/graduation/</a:t>
            </a:r>
            <a:r>
              <a:rPr lang="en-US" sz="1900">
                <a:solidFill>
                  <a:srgbClr val="D55816"/>
                </a:solidFill>
                <a:ea typeface="+mn-lt"/>
                <a:cs typeface="+mn-lt"/>
              </a:rPr>
              <a:t> </a:t>
            </a:r>
          </a:p>
          <a:p>
            <a:pPr marL="383540" lvl="1"/>
            <a:endParaRPr lang="en-US" sz="3000">
              <a:solidFill>
                <a:srgbClr val="404040"/>
              </a:solidFill>
              <a:cs typeface="Calibri"/>
            </a:endParaRPr>
          </a:p>
          <a:p>
            <a:pPr marL="383540" lvl="1"/>
            <a:endParaRPr lang="en-US" sz="3000">
              <a:solidFill>
                <a:schemeClr val="tx1"/>
              </a:solidFill>
              <a:cs typeface="Calibri"/>
            </a:endParaRPr>
          </a:p>
          <a:p>
            <a:pPr marL="383540" lvl="1"/>
            <a:endParaRPr lang="en-US" sz="3000">
              <a:solidFill>
                <a:schemeClr val="tx1"/>
              </a:solidFill>
              <a:cs typeface="Calibri"/>
            </a:endParaRPr>
          </a:p>
          <a:p>
            <a:pPr marL="383540" lvl="1"/>
            <a:endParaRPr lang="en-US" sz="3000">
              <a:solidFill>
                <a:schemeClr val="tx1"/>
              </a:solidFill>
              <a:cs typeface="Calibri"/>
            </a:endParaRPr>
          </a:p>
          <a:p>
            <a:pPr marL="383540" lvl="1"/>
            <a:endParaRPr lang="en-US" sz="3000">
              <a:solidFill>
                <a:schemeClr val="tx1"/>
              </a:solidFill>
              <a:cs typeface="Calibri"/>
            </a:endParaRPr>
          </a:p>
          <a:p>
            <a:pPr marL="383540" lvl="1"/>
            <a:endParaRPr lang="en-US" sz="2400">
              <a:solidFill>
                <a:schemeClr val="tx1"/>
              </a:solidFill>
              <a:cs typeface="Calibri"/>
            </a:endParaRPr>
          </a:p>
          <a:p>
            <a:pPr marL="200660" lvl="1" indent="0">
              <a:buNone/>
            </a:pPr>
            <a:endParaRPr lang="en-US">
              <a:solidFill>
                <a:schemeClr val="tx1"/>
              </a:solidFill>
              <a:cs typeface="Calibri" panose="020F0502020204030204"/>
            </a:endParaRPr>
          </a:p>
        </p:txBody>
      </p:sp>
      <p:sp>
        <p:nvSpPr>
          <p:cNvPr id="4" name="Content Placeholder 3">
            <a:extLst>
              <a:ext uri="{FF2B5EF4-FFF2-40B4-BE49-F238E27FC236}">
                <a16:creationId xmlns:a16="http://schemas.microsoft.com/office/drawing/2014/main" id="{E60D8DF1-4FEF-458F-8B08-36032485D91F}"/>
              </a:ext>
            </a:extLst>
          </p:cNvPr>
          <p:cNvSpPr>
            <a:spLocks noGrp="1"/>
          </p:cNvSpPr>
          <p:nvPr>
            <p:ph sz="half" idx="2"/>
          </p:nvPr>
        </p:nvSpPr>
        <p:spPr/>
        <p:txBody>
          <a:bodyPr vert="horz" lIns="0" tIns="45720" rIns="0" bIns="45720" rtlCol="0" anchor="t">
            <a:normAutofit/>
          </a:bodyPr>
          <a:lstStyle/>
          <a:p>
            <a:pPr marL="383540" lvl="1"/>
            <a:r>
              <a:rPr lang="en-US" sz="2600" dirty="0">
                <a:solidFill>
                  <a:schemeClr val="tx1"/>
                </a:solidFill>
                <a:cs typeface="Calibri"/>
              </a:rPr>
              <a:t>FERPA</a:t>
            </a:r>
          </a:p>
          <a:p>
            <a:pPr marL="566420" lvl="2"/>
            <a:r>
              <a:rPr lang="en-US" sz="1900" dirty="0">
                <a:solidFill>
                  <a:srgbClr val="D55816"/>
                </a:solidFill>
                <a:ea typeface="+mn-lt"/>
                <a:cs typeface="+mn-lt"/>
                <a:hlinkClick r:id="rId8">
                  <a:extLst>
                    <a:ext uri="{A12FA001-AC4F-418D-AE19-62706E023703}">
                      <ahyp:hlinkClr xmlns:ahyp="http://schemas.microsoft.com/office/drawing/2018/hyperlinkcolor" xmlns="" val="tx"/>
                    </a:ext>
                  </a:extLst>
                </a:hlinkClick>
              </a:rPr>
              <a:t>https://osuokc.edu/ferpa</a:t>
            </a:r>
            <a:r>
              <a:rPr lang="en-US" sz="1900" dirty="0">
                <a:solidFill>
                  <a:srgbClr val="D55816"/>
                </a:solidFill>
                <a:ea typeface="+mn-lt"/>
                <a:cs typeface="+mn-lt"/>
              </a:rPr>
              <a:t> </a:t>
            </a:r>
          </a:p>
          <a:p>
            <a:pPr marL="566420" lvl="2"/>
            <a:r>
              <a:rPr lang="en-US" sz="1900" dirty="0">
                <a:solidFill>
                  <a:srgbClr val="D55816"/>
                </a:solidFill>
                <a:ea typeface="+mn-lt"/>
                <a:cs typeface="+mn-lt"/>
                <a:hlinkClick r:id="rId9">
                  <a:extLst>
                    <a:ext uri="{A12FA001-AC4F-418D-AE19-62706E023703}">
                      <ahyp:hlinkClr xmlns:ahyp="http://schemas.microsoft.com/office/drawing/2018/hyperlinkcolor" xmlns="" val="tx"/>
                    </a:ext>
                  </a:extLst>
                </a:hlinkClick>
              </a:rPr>
              <a:t>https://osuokc.edu/registrar/ferpa/faq</a:t>
            </a:r>
            <a:endParaRPr lang="en-US" sz="1900" dirty="0">
              <a:solidFill>
                <a:srgbClr val="D55816"/>
              </a:solidFill>
              <a:ea typeface="+mn-lt"/>
              <a:cs typeface="+mn-lt"/>
            </a:endParaRPr>
          </a:p>
          <a:p>
            <a:pPr marL="566420" lvl="2"/>
            <a:r>
              <a:rPr lang="en-US" sz="1900" dirty="0">
                <a:solidFill>
                  <a:srgbClr val="D55816"/>
                </a:solidFill>
                <a:ea typeface="+mn-lt"/>
                <a:cs typeface="+mn-lt"/>
                <a:hlinkClick r:id="rId10">
                  <a:extLst>
                    <a:ext uri="{A12FA001-AC4F-418D-AE19-62706E023703}">
                      <ahyp:hlinkClr xmlns:ahyp="http://schemas.microsoft.com/office/drawing/2018/hyperlinkcolor" xmlns="" val="tx"/>
                    </a:ext>
                  </a:extLst>
                </a:hlinkClick>
              </a:rPr>
              <a:t>https://osuokc.edu/registrar/ferpa/training</a:t>
            </a:r>
            <a:r>
              <a:rPr lang="en-US" sz="1900" dirty="0">
                <a:solidFill>
                  <a:srgbClr val="D55816"/>
                </a:solidFill>
                <a:ea typeface="+mn-lt"/>
                <a:cs typeface="+mn-lt"/>
              </a:rPr>
              <a:t> </a:t>
            </a:r>
          </a:p>
          <a:p>
            <a:pPr marL="383540" lvl="1"/>
            <a:r>
              <a:rPr lang="en-US" sz="2600" dirty="0">
                <a:cs typeface="Calibri"/>
              </a:rPr>
              <a:t>Enrollment Appeal</a:t>
            </a:r>
            <a:endParaRPr lang="en-US" sz="2600" dirty="0">
              <a:ea typeface="+mn-lt"/>
              <a:cs typeface="+mn-lt"/>
            </a:endParaRPr>
          </a:p>
          <a:p>
            <a:pPr marL="566420" lvl="2"/>
            <a:r>
              <a:rPr lang="en-US" sz="1900" dirty="0">
                <a:solidFill>
                  <a:srgbClr val="D55816"/>
                </a:solidFill>
                <a:cs typeface="Calibri"/>
                <a:hlinkClick r:id="rId11">
                  <a:extLst>
                    <a:ext uri="{A12FA001-AC4F-418D-AE19-62706E023703}">
                      <ahyp:hlinkClr xmlns:ahyp="http://schemas.microsoft.com/office/drawing/2018/hyperlinkcolor" xmlns="" val="tx"/>
                    </a:ext>
                  </a:extLst>
                </a:hlinkClick>
              </a:rPr>
              <a:t>https://osuokc.edu/appeal</a:t>
            </a:r>
            <a:r>
              <a:rPr lang="en-US" sz="1900" dirty="0">
                <a:solidFill>
                  <a:srgbClr val="D55816"/>
                </a:solidFill>
                <a:cs typeface="Calibri"/>
              </a:rPr>
              <a:t> </a:t>
            </a:r>
          </a:p>
          <a:p>
            <a:pPr marL="383540" lvl="1"/>
            <a:r>
              <a:rPr lang="en-US" sz="2600" dirty="0">
                <a:solidFill>
                  <a:schemeClr val="tx1"/>
                </a:solidFill>
                <a:cs typeface="Calibri"/>
              </a:rPr>
              <a:t>Veteran Services</a:t>
            </a:r>
          </a:p>
          <a:p>
            <a:pPr marL="566420" lvl="2"/>
            <a:r>
              <a:rPr lang="en-US" sz="1900" dirty="0">
                <a:solidFill>
                  <a:srgbClr val="D55816"/>
                </a:solidFill>
                <a:ea typeface="+mn-lt"/>
                <a:cs typeface="+mn-lt"/>
                <a:hlinkClick r:id="rId12"/>
              </a:rPr>
              <a:t>https://</a:t>
            </a:r>
            <a:r>
              <a:rPr lang="en-US" sz="1900" dirty="0" smtClean="0">
                <a:solidFill>
                  <a:srgbClr val="D55816"/>
                </a:solidFill>
                <a:ea typeface="+mn-lt"/>
                <a:cs typeface="+mn-lt"/>
                <a:hlinkClick r:id="rId12"/>
              </a:rPr>
              <a:t>osuokc.edu/veteran</a:t>
            </a:r>
            <a:r>
              <a:rPr lang="en-US" sz="1900" dirty="0" smtClean="0">
                <a:solidFill>
                  <a:srgbClr val="D55816"/>
                </a:solidFill>
                <a:ea typeface="+mn-lt"/>
                <a:cs typeface="+mn-lt"/>
                <a:hlinkClick r:id="rId12"/>
              </a:rPr>
              <a:t>s/</a:t>
            </a:r>
            <a:r>
              <a:rPr lang="en-US" sz="1900" dirty="0" smtClean="0">
                <a:solidFill>
                  <a:srgbClr val="D55816"/>
                </a:solidFill>
                <a:ea typeface="+mn-lt"/>
                <a:cs typeface="+mn-lt"/>
              </a:rPr>
              <a:t> </a:t>
            </a:r>
            <a:endParaRPr lang="en-US" sz="1900" dirty="0">
              <a:solidFill>
                <a:srgbClr val="D55816"/>
              </a:solidFill>
              <a:ea typeface="+mn-lt"/>
              <a:cs typeface="+mn-lt"/>
            </a:endParaRPr>
          </a:p>
          <a:p>
            <a:pPr marL="566420" lvl="2"/>
            <a:endParaRPr lang="en-US" sz="2600" dirty="0">
              <a:solidFill>
                <a:schemeClr val="tx1"/>
              </a:solidFill>
              <a:cs typeface="Calibri"/>
            </a:endParaRPr>
          </a:p>
          <a:p>
            <a:pPr marL="566420" lvl="2"/>
            <a:endParaRPr lang="en-US" sz="2600" dirty="0">
              <a:solidFill>
                <a:schemeClr val="tx1"/>
              </a:solidFill>
              <a:cs typeface="Calibri"/>
            </a:endParaRPr>
          </a:p>
          <a:p>
            <a:pPr marL="383540" lvl="2" indent="0">
              <a:buNone/>
            </a:pPr>
            <a:endParaRPr lang="en-US" dirty="0">
              <a:cs typeface="Calibri"/>
            </a:endParaRPr>
          </a:p>
        </p:txBody>
      </p:sp>
    </p:spTree>
    <p:extLst>
      <p:ext uri="{BB962C8B-B14F-4D97-AF65-F5344CB8AC3E}">
        <p14:creationId xmlns:p14="http://schemas.microsoft.com/office/powerpoint/2010/main" val="2747385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2972-A511-4A68-89DF-D4AF22858755}"/>
              </a:ext>
            </a:extLst>
          </p:cNvPr>
          <p:cNvSpPr>
            <a:spLocks noGrp="1"/>
          </p:cNvSpPr>
          <p:nvPr>
            <p:ph type="title"/>
          </p:nvPr>
        </p:nvSpPr>
        <p:spPr>
          <a:xfrm>
            <a:off x="1063413" y="523669"/>
            <a:ext cx="10058400" cy="1145958"/>
          </a:xfrm>
        </p:spPr>
        <p:txBody>
          <a:bodyPr/>
          <a:lstStyle/>
          <a:p>
            <a:r>
              <a:rPr lang="en-US">
                <a:cs typeface="Calibri Light"/>
              </a:rPr>
              <a:t>Recruitment</a:t>
            </a:r>
            <a:endParaRPr lang="en-US"/>
          </a:p>
        </p:txBody>
      </p:sp>
      <p:sp>
        <p:nvSpPr>
          <p:cNvPr id="3" name="Content Placeholder 2">
            <a:extLst>
              <a:ext uri="{FF2B5EF4-FFF2-40B4-BE49-F238E27FC236}">
                <a16:creationId xmlns:a16="http://schemas.microsoft.com/office/drawing/2014/main" id="{05AA99B6-A331-492F-B0E8-05163E8B5921}"/>
              </a:ext>
            </a:extLst>
          </p:cNvPr>
          <p:cNvSpPr>
            <a:spLocks noGrp="1"/>
          </p:cNvSpPr>
          <p:nvPr>
            <p:ph idx="1"/>
          </p:nvPr>
        </p:nvSpPr>
        <p:spPr/>
        <p:txBody>
          <a:bodyPr vert="horz" lIns="0" tIns="45720" rIns="0" bIns="45720" rtlCol="0" anchor="t">
            <a:noAutofit/>
          </a:bodyPr>
          <a:lstStyle/>
          <a:p>
            <a:pPr>
              <a:buFont typeface="Arial" panose="020F0502020204030204" pitchFamily="34" charset="0"/>
              <a:buChar char="•"/>
            </a:pPr>
            <a:r>
              <a:rPr lang="en-US" sz="2400">
                <a:solidFill>
                  <a:srgbClr val="D55816"/>
                </a:solidFill>
                <a:cs typeface="Calibri" panose="020F0502020204030204"/>
              </a:rPr>
              <a:t>Outreach to high schools, career techs and community</a:t>
            </a:r>
          </a:p>
          <a:p>
            <a:pPr>
              <a:buFont typeface="Arial" panose="020F0502020204030204" pitchFamily="34" charset="0"/>
              <a:buChar char="•"/>
            </a:pPr>
            <a:r>
              <a:rPr lang="en-US" sz="2400">
                <a:solidFill>
                  <a:srgbClr val="D55816"/>
                </a:solidFill>
                <a:cs typeface="Calibri" panose="020F0502020204030204"/>
              </a:rPr>
              <a:t>College and career fairs</a:t>
            </a:r>
          </a:p>
          <a:p>
            <a:pPr>
              <a:buFont typeface="Arial" panose="020F0502020204030204" pitchFamily="34" charset="0"/>
              <a:buChar char="•"/>
            </a:pPr>
            <a:r>
              <a:rPr lang="en-US" sz="2400">
                <a:solidFill>
                  <a:srgbClr val="D55816"/>
                </a:solidFill>
                <a:cs typeface="Calibri" panose="020F0502020204030204"/>
              </a:rPr>
              <a:t>Presentations: </a:t>
            </a:r>
            <a:r>
              <a:rPr lang="en-US" sz="2400" dirty="0">
                <a:cs typeface="Calibri" panose="020F0502020204030204"/>
              </a:rPr>
              <a:t> </a:t>
            </a:r>
          </a:p>
          <a:p>
            <a:pPr marL="200660" lvl="1" indent="0">
              <a:buNone/>
            </a:pPr>
            <a:r>
              <a:rPr lang="en-US" sz="2200">
                <a:cs typeface="Calibri" panose="020F0502020204030204"/>
              </a:rPr>
              <a:t>High school and career tech classrooms</a:t>
            </a:r>
          </a:p>
          <a:p>
            <a:pPr marL="200660" lvl="1" indent="0">
              <a:buNone/>
            </a:pPr>
            <a:r>
              <a:rPr lang="en-US" sz="2200">
                <a:cs typeface="Calibri" panose="020F0502020204030204"/>
              </a:rPr>
              <a:t>Counselor workshops</a:t>
            </a:r>
          </a:p>
          <a:p>
            <a:pPr marL="200660" lvl="1" indent="0">
              <a:buNone/>
            </a:pPr>
            <a:r>
              <a:rPr lang="en-US" sz="2200">
                <a:cs typeface="Calibri" panose="020F0502020204030204"/>
              </a:rPr>
              <a:t>Community events</a:t>
            </a:r>
          </a:p>
          <a:p>
            <a:pPr>
              <a:buFont typeface="Arial" panose="020F0502020204030204" pitchFamily="34" charset="0"/>
              <a:buChar char="•"/>
            </a:pPr>
            <a:r>
              <a:rPr lang="en-US" sz="2400">
                <a:solidFill>
                  <a:srgbClr val="D55816"/>
                </a:solidFill>
                <a:cs typeface="Calibri" panose="020F0502020204030204"/>
              </a:rPr>
              <a:t>Application Days </a:t>
            </a:r>
          </a:p>
          <a:p>
            <a:pPr>
              <a:buFont typeface="Arial" panose="020F0502020204030204" pitchFamily="34" charset="0"/>
              <a:buChar char="•"/>
            </a:pPr>
            <a:r>
              <a:rPr lang="en-US" sz="2400">
                <a:solidFill>
                  <a:srgbClr val="D55816"/>
                </a:solidFill>
                <a:cs typeface="Calibri" panose="020F0502020204030204"/>
              </a:rPr>
              <a:t>Tours – Group and Individual</a:t>
            </a:r>
          </a:p>
        </p:txBody>
      </p:sp>
    </p:spTree>
    <p:extLst>
      <p:ext uri="{BB962C8B-B14F-4D97-AF65-F5344CB8AC3E}">
        <p14:creationId xmlns:p14="http://schemas.microsoft.com/office/powerpoint/2010/main" val="2695559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2972-A511-4A68-89DF-D4AF22858755}"/>
              </a:ext>
            </a:extLst>
          </p:cNvPr>
          <p:cNvSpPr>
            <a:spLocks noGrp="1"/>
          </p:cNvSpPr>
          <p:nvPr>
            <p:ph type="title"/>
          </p:nvPr>
        </p:nvSpPr>
        <p:spPr>
          <a:xfrm>
            <a:off x="1063413" y="523669"/>
            <a:ext cx="10058400" cy="1145958"/>
          </a:xfrm>
        </p:spPr>
        <p:txBody>
          <a:bodyPr/>
          <a:lstStyle/>
          <a:p>
            <a:r>
              <a:rPr lang="en-US">
                <a:cs typeface="Calibri Light"/>
              </a:rPr>
              <a:t>Recruitment</a:t>
            </a:r>
            <a:endParaRPr lang="en-US"/>
          </a:p>
        </p:txBody>
      </p:sp>
      <p:sp>
        <p:nvSpPr>
          <p:cNvPr id="3" name="Content Placeholder 2">
            <a:extLst>
              <a:ext uri="{FF2B5EF4-FFF2-40B4-BE49-F238E27FC236}">
                <a16:creationId xmlns:a16="http://schemas.microsoft.com/office/drawing/2014/main" id="{05AA99B6-A331-492F-B0E8-05163E8B5921}"/>
              </a:ext>
            </a:extLst>
          </p:cNvPr>
          <p:cNvSpPr>
            <a:spLocks noGrp="1"/>
          </p:cNvSpPr>
          <p:nvPr>
            <p:ph idx="1"/>
          </p:nvPr>
        </p:nvSpPr>
        <p:spPr/>
        <p:txBody>
          <a:bodyPr vert="horz" lIns="0" tIns="45720" rIns="0" bIns="45720" rtlCol="0" anchor="t">
            <a:noAutofit/>
          </a:bodyPr>
          <a:lstStyle/>
          <a:p>
            <a:pPr>
              <a:buFont typeface="Arial" panose="020F0502020204030204" pitchFamily="34" charset="0"/>
              <a:buChar char="•"/>
            </a:pPr>
            <a:r>
              <a:rPr lang="en-US" sz="2400">
                <a:solidFill>
                  <a:srgbClr val="D55816"/>
                </a:solidFill>
                <a:cs typeface="Calibri" panose="020F0502020204030204"/>
              </a:rPr>
              <a:t>Grants </a:t>
            </a:r>
          </a:p>
          <a:p>
            <a:pPr marL="383540" lvl="1">
              <a:buFont typeface="Arial" panose="020F0502020204030204" pitchFamily="34" charset="0"/>
              <a:buChar char="•"/>
            </a:pPr>
            <a:r>
              <a:rPr lang="en-US" sz="2200">
                <a:cs typeface="Calibri" panose="020F0502020204030204"/>
              </a:rPr>
              <a:t>Friday's are for Careers and others:  </a:t>
            </a:r>
            <a:r>
              <a:rPr lang="en-US" sz="2200" err="1">
                <a:cs typeface="Calibri" panose="020F0502020204030204"/>
              </a:rPr>
              <a:t>ReMerge</a:t>
            </a:r>
            <a:r>
              <a:rPr lang="en-US" sz="2200">
                <a:cs typeface="Calibri" panose="020F0502020204030204"/>
              </a:rPr>
              <a:t>, Curbside Chronicle, etc.</a:t>
            </a:r>
          </a:p>
          <a:p>
            <a:pPr>
              <a:buFont typeface="Arial" panose="020F0502020204030204" pitchFamily="34" charset="0"/>
              <a:buChar char="•"/>
            </a:pPr>
            <a:r>
              <a:rPr lang="en-US" sz="2400">
                <a:solidFill>
                  <a:srgbClr val="D55816"/>
                </a:solidFill>
                <a:cs typeface="Calibri" panose="020F0502020204030204"/>
              </a:rPr>
              <a:t>Recruiters serve as advisors for student clubs and organizations</a:t>
            </a:r>
          </a:p>
          <a:p>
            <a:pPr>
              <a:buFont typeface="Arial" panose="020F0502020204030204" pitchFamily="34" charset="0"/>
              <a:buChar char="•"/>
            </a:pPr>
            <a:r>
              <a:rPr lang="en-US" sz="2400">
                <a:solidFill>
                  <a:srgbClr val="D55816"/>
                </a:solidFill>
                <a:cs typeface="Calibri" panose="020F0502020204030204"/>
              </a:rPr>
              <a:t>Concurrent Outreach</a:t>
            </a:r>
          </a:p>
          <a:p>
            <a:pPr>
              <a:buFont typeface="Arial" panose="020F0502020204030204" pitchFamily="34" charset="0"/>
              <a:buChar char="•"/>
            </a:pPr>
            <a:r>
              <a:rPr lang="en-US" sz="2400">
                <a:solidFill>
                  <a:srgbClr val="D55816"/>
                </a:solidFill>
                <a:cs typeface="Calibri" panose="020F0502020204030204"/>
              </a:rPr>
              <a:t>Admissions Support</a:t>
            </a:r>
          </a:p>
          <a:p>
            <a:pPr>
              <a:buFont typeface="Arial" panose="020F0502020204030204" pitchFamily="34" charset="0"/>
              <a:buChar char="•"/>
            </a:pPr>
            <a:endParaRPr lang="en-US" sz="1600">
              <a:cs typeface="Calibri" panose="020F0502020204030204"/>
            </a:endParaRPr>
          </a:p>
          <a:p>
            <a:pPr>
              <a:buFont typeface="Arial" panose="020F0502020204030204" pitchFamily="34" charset="0"/>
              <a:buChar char="•"/>
            </a:pPr>
            <a:endParaRPr lang="en-US" sz="1600">
              <a:cs typeface="Calibri" panose="020F0502020204030204"/>
            </a:endParaRPr>
          </a:p>
          <a:p>
            <a:pPr marL="0" indent="0">
              <a:buNone/>
            </a:pPr>
            <a:r>
              <a:rPr lang="en-US">
                <a:cs typeface="Calibri" panose="020F0502020204030204"/>
              </a:rPr>
              <a:t>Email:  </a:t>
            </a:r>
            <a:r>
              <a:rPr lang="en-US" dirty="0">
                <a:solidFill>
                  <a:srgbClr val="D55816"/>
                </a:solidFill>
                <a:cs typeface="Calibri" panose="020F0502020204030204"/>
                <a:hlinkClick r:id="rId3">
                  <a:extLst>
                    <a:ext uri="{A12FA001-AC4F-418D-AE19-62706E023703}">
                      <ahyp:hlinkClr xmlns:ahyp="http://schemas.microsoft.com/office/drawing/2018/hyperlinkcolor" xmlns="" val="tx"/>
                    </a:ext>
                  </a:extLst>
                </a:hlinkClick>
              </a:rPr>
              <a:t>okc.info@okstate.edu</a:t>
            </a:r>
            <a:r>
              <a:rPr lang="en-US">
                <a:solidFill>
                  <a:srgbClr val="D55816"/>
                </a:solidFill>
                <a:cs typeface="Calibri" panose="020F0502020204030204"/>
              </a:rPr>
              <a:t>, </a:t>
            </a:r>
            <a:r>
              <a:rPr lang="en-US" dirty="0">
                <a:solidFill>
                  <a:srgbClr val="D55816"/>
                </a:solidFill>
                <a:cs typeface="Calibri" panose="020F0502020204030204"/>
                <a:hlinkClick r:id="rId4">
                  <a:extLst>
                    <a:ext uri="{A12FA001-AC4F-418D-AE19-62706E023703}">
                      <ahyp:hlinkClr xmlns:ahyp="http://schemas.microsoft.com/office/drawing/2018/hyperlinkcolor" xmlns="" val="tx"/>
                    </a:ext>
                  </a:extLst>
                </a:hlinkClick>
              </a:rPr>
              <a:t>okc.concurrent@okstate.edu</a:t>
            </a:r>
            <a:r>
              <a:rPr lang="en-US">
                <a:solidFill>
                  <a:srgbClr val="D55816"/>
                </a:solidFill>
                <a:cs typeface="Calibri" panose="020F0502020204030204"/>
              </a:rPr>
              <a:t>, </a:t>
            </a:r>
            <a:r>
              <a:rPr lang="en-US" dirty="0">
                <a:solidFill>
                  <a:srgbClr val="D55816"/>
                </a:solidFill>
                <a:cs typeface="Calibri" panose="020F0502020204030204"/>
                <a:hlinkClick r:id="rId5">
                  <a:extLst>
                    <a:ext uri="{A12FA001-AC4F-418D-AE19-62706E023703}">
                      <ahyp:hlinkClr xmlns:ahyp="http://schemas.microsoft.com/office/drawing/2018/hyperlinkcolor" xmlns="" val="tx"/>
                    </a:ext>
                  </a:extLst>
                </a:hlinkClick>
              </a:rPr>
              <a:t>okc.enespanol@okstate.edu</a:t>
            </a:r>
            <a:r>
              <a:rPr lang="en-US" dirty="0">
                <a:cs typeface="Calibri" panose="020F0502020204030204"/>
              </a:rPr>
              <a:t>       </a:t>
            </a:r>
          </a:p>
          <a:p>
            <a:pPr marL="0" indent="0">
              <a:buNone/>
            </a:pPr>
            <a:r>
              <a:rPr lang="en-US">
                <a:cs typeface="Calibri" panose="020F0502020204030204"/>
              </a:rPr>
              <a:t>Phone: 405-945-9150   </a:t>
            </a:r>
            <a:r>
              <a:rPr lang="en-US" sz="1800" dirty="0">
                <a:cs typeface="Calibri" panose="020F0502020204030204"/>
              </a:rPr>
              <a:t>  </a:t>
            </a:r>
            <a:r>
              <a:rPr lang="en-US" sz="1600" dirty="0">
                <a:cs typeface="Calibri" panose="020F0502020204030204"/>
              </a:rPr>
              <a:t> </a:t>
            </a:r>
            <a:endParaRPr lang="en-US" dirty="0"/>
          </a:p>
        </p:txBody>
      </p:sp>
    </p:spTree>
    <p:extLst>
      <p:ext uri="{BB962C8B-B14F-4D97-AF65-F5344CB8AC3E}">
        <p14:creationId xmlns:p14="http://schemas.microsoft.com/office/powerpoint/2010/main" val="234966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2972-A511-4A68-89DF-D4AF22858755}"/>
              </a:ext>
            </a:extLst>
          </p:cNvPr>
          <p:cNvSpPr>
            <a:spLocks noGrp="1"/>
          </p:cNvSpPr>
          <p:nvPr>
            <p:ph type="title"/>
          </p:nvPr>
        </p:nvSpPr>
        <p:spPr/>
        <p:txBody>
          <a:bodyPr/>
          <a:lstStyle/>
          <a:p>
            <a:r>
              <a:rPr lang="en-US">
                <a:cs typeface="Calibri Light"/>
              </a:rPr>
              <a:t>Admissions</a:t>
            </a:r>
            <a:endParaRPr lang="en-US"/>
          </a:p>
        </p:txBody>
      </p:sp>
      <p:sp>
        <p:nvSpPr>
          <p:cNvPr id="3" name="Content Placeholder 2">
            <a:extLst>
              <a:ext uri="{FF2B5EF4-FFF2-40B4-BE49-F238E27FC236}">
                <a16:creationId xmlns:a16="http://schemas.microsoft.com/office/drawing/2014/main" id="{05AA99B6-A331-492F-B0E8-05163E8B5921}"/>
              </a:ext>
            </a:extLst>
          </p:cNvPr>
          <p:cNvSpPr>
            <a:spLocks noGrp="1"/>
          </p:cNvSpPr>
          <p:nvPr>
            <p:ph idx="1"/>
          </p:nvPr>
        </p:nvSpPr>
        <p:spPr>
          <a:xfrm>
            <a:off x="1181946" y="1794934"/>
            <a:ext cx="10058400" cy="4023360"/>
          </a:xfrm>
        </p:spPr>
        <p:txBody>
          <a:bodyPr vert="horz" lIns="0" tIns="45720" rIns="0" bIns="45720" rtlCol="0" anchor="t">
            <a:normAutofit lnSpcReduction="10000"/>
          </a:bodyPr>
          <a:lstStyle/>
          <a:p>
            <a:pPr marL="0" indent="0">
              <a:buNone/>
            </a:pPr>
            <a:r>
              <a:rPr lang="en-US" sz="2800" b="1">
                <a:solidFill>
                  <a:srgbClr val="D55816"/>
                </a:solidFill>
                <a:cs typeface="Calibri" panose="020F0502020204030204"/>
              </a:rPr>
              <a:t>Cameron Wehe</a:t>
            </a:r>
            <a:r>
              <a:rPr lang="en-US" sz="2800">
                <a:cs typeface="Calibri" panose="020F0502020204030204"/>
              </a:rPr>
              <a:t>, Lead Admissions Communications Specialist/DSO</a:t>
            </a:r>
          </a:p>
          <a:p>
            <a:pPr marL="0" indent="0">
              <a:buNone/>
            </a:pPr>
            <a:r>
              <a:rPr lang="en-US" sz="2800" b="1">
                <a:solidFill>
                  <a:srgbClr val="D55816"/>
                </a:solidFill>
                <a:cs typeface="Calibri" panose="020F0502020204030204"/>
              </a:rPr>
              <a:t>Vacant</a:t>
            </a:r>
            <a:r>
              <a:rPr lang="en-US" sz="2800">
                <a:cs typeface="Calibri" panose="020F0502020204030204"/>
              </a:rPr>
              <a:t>, Admissions Communications Specialist</a:t>
            </a:r>
          </a:p>
          <a:p>
            <a:pPr marL="0" indent="0">
              <a:buNone/>
            </a:pPr>
            <a:r>
              <a:rPr lang="en-US" sz="2800" b="1">
                <a:solidFill>
                  <a:srgbClr val="D55816"/>
                </a:solidFill>
                <a:cs typeface="Calibri" panose="020F0502020204030204"/>
              </a:rPr>
              <a:t>Rachel Reardon</a:t>
            </a:r>
            <a:r>
              <a:rPr lang="en-US" sz="2800">
                <a:cs typeface="Calibri" panose="020F0502020204030204"/>
              </a:rPr>
              <a:t>, Admissions Specialist</a:t>
            </a:r>
          </a:p>
          <a:p>
            <a:pPr marL="0" indent="0">
              <a:buNone/>
            </a:pPr>
            <a:r>
              <a:rPr lang="en-US" sz="2800" b="1">
                <a:solidFill>
                  <a:srgbClr val="D55816"/>
                </a:solidFill>
                <a:cs typeface="Calibri" panose="020F0502020204030204"/>
              </a:rPr>
              <a:t>Shannon Daly</a:t>
            </a:r>
            <a:r>
              <a:rPr lang="en-US" sz="2800">
                <a:cs typeface="Calibri" panose="020F0502020204030204"/>
              </a:rPr>
              <a:t>, Admissions Specialist </a:t>
            </a:r>
          </a:p>
          <a:p>
            <a:pPr marL="0" indent="0">
              <a:buNone/>
            </a:pPr>
            <a:r>
              <a:rPr lang="en-US" sz="2800" b="1">
                <a:solidFill>
                  <a:srgbClr val="D55816"/>
                </a:solidFill>
                <a:ea typeface="+mn-lt"/>
                <a:cs typeface="+mn-lt"/>
              </a:rPr>
              <a:t>Marina Knoll</a:t>
            </a:r>
            <a:r>
              <a:rPr lang="en-US" sz="2800">
                <a:ea typeface="+mn-lt"/>
                <a:cs typeface="+mn-lt"/>
              </a:rPr>
              <a:t>, Admissions CRM Specialist</a:t>
            </a:r>
            <a:endParaRPr lang="en-US" sz="2800">
              <a:cs typeface="Calibri"/>
            </a:endParaRPr>
          </a:p>
          <a:p>
            <a:pPr marL="0" indent="0">
              <a:buNone/>
            </a:pPr>
            <a:endParaRPr lang="en-US">
              <a:cs typeface="Calibri" panose="020F0502020204030204"/>
            </a:endParaRPr>
          </a:p>
          <a:p>
            <a:pPr marL="0" indent="0">
              <a:buNone/>
            </a:pPr>
            <a:r>
              <a:rPr lang="en-US" sz="1900">
                <a:cs typeface="Calibri" panose="020F0502020204030204"/>
              </a:rPr>
              <a:t>Email:  </a:t>
            </a:r>
            <a:r>
              <a:rPr lang="en-US" sz="1900" dirty="0">
                <a:solidFill>
                  <a:srgbClr val="D55816"/>
                </a:solidFill>
                <a:cs typeface="Calibri" panose="020F0502020204030204"/>
                <a:hlinkClick r:id="rId3">
                  <a:extLst>
                    <a:ext uri="{A12FA001-AC4F-418D-AE19-62706E023703}">
                      <ahyp:hlinkClr xmlns:ahyp="http://schemas.microsoft.com/office/drawing/2018/hyperlinkcolor" xmlns="" val="tx"/>
                    </a:ext>
                  </a:extLst>
                </a:hlinkClick>
              </a:rPr>
              <a:t>okc.admissions@okstate.edu</a:t>
            </a:r>
            <a:r>
              <a:rPr lang="en-US" sz="1900">
                <a:solidFill>
                  <a:srgbClr val="D55816"/>
                </a:solidFill>
                <a:cs typeface="Calibri" panose="020F0502020204030204"/>
              </a:rPr>
              <a:t>, </a:t>
            </a:r>
            <a:r>
              <a:rPr lang="en-US" sz="1900" dirty="0">
                <a:solidFill>
                  <a:srgbClr val="D55816"/>
                </a:solidFill>
                <a:cs typeface="Calibri" panose="020F0502020204030204"/>
                <a:hlinkClick r:id="rId4">
                  <a:extLst>
                    <a:ext uri="{A12FA001-AC4F-418D-AE19-62706E023703}">
                      <ahyp:hlinkClr xmlns:ahyp="http://schemas.microsoft.com/office/drawing/2018/hyperlinkcolor" xmlns="" val="tx"/>
                    </a:ext>
                  </a:extLst>
                </a:hlinkClick>
              </a:rPr>
              <a:t>okc.concurrent@okstate.edu</a:t>
            </a:r>
            <a:r>
              <a:rPr lang="en-US" sz="1900">
                <a:solidFill>
                  <a:srgbClr val="D55816"/>
                </a:solidFill>
                <a:cs typeface="Calibri" panose="020F0502020204030204"/>
              </a:rPr>
              <a:t>, </a:t>
            </a:r>
            <a:r>
              <a:rPr lang="en-US" sz="1900" dirty="0">
                <a:solidFill>
                  <a:srgbClr val="D55816"/>
                </a:solidFill>
                <a:cs typeface="Calibri" panose="020F0502020204030204"/>
                <a:hlinkClick r:id="rId5">
                  <a:extLst>
                    <a:ext uri="{A12FA001-AC4F-418D-AE19-62706E023703}">
                      <ahyp:hlinkClr xmlns:ahyp="http://schemas.microsoft.com/office/drawing/2018/hyperlinkcolor" xmlns="" val="tx"/>
                    </a:ext>
                  </a:extLst>
                </a:hlinkClick>
              </a:rPr>
              <a:t>okc.international@okstate.edu</a:t>
            </a:r>
            <a:r>
              <a:rPr lang="en-US" sz="1900" dirty="0">
                <a:solidFill>
                  <a:srgbClr val="D55816"/>
                </a:solidFill>
                <a:cs typeface="Calibri" panose="020F0502020204030204"/>
              </a:rPr>
              <a:t>  </a:t>
            </a:r>
          </a:p>
          <a:p>
            <a:pPr marL="0" indent="0">
              <a:buNone/>
            </a:pPr>
            <a:r>
              <a:rPr lang="en-US" sz="1900">
                <a:cs typeface="Calibri" panose="020F0502020204030204"/>
              </a:rPr>
              <a:t>Phone: 405-945-3224 </a:t>
            </a:r>
          </a:p>
        </p:txBody>
      </p:sp>
    </p:spTree>
    <p:extLst>
      <p:ext uri="{BB962C8B-B14F-4D97-AF65-F5344CB8AC3E}">
        <p14:creationId xmlns:p14="http://schemas.microsoft.com/office/powerpoint/2010/main" val="1459847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2972-A511-4A68-89DF-D4AF22858755}"/>
              </a:ext>
            </a:extLst>
          </p:cNvPr>
          <p:cNvSpPr>
            <a:spLocks noGrp="1"/>
          </p:cNvSpPr>
          <p:nvPr>
            <p:ph type="title"/>
          </p:nvPr>
        </p:nvSpPr>
        <p:spPr>
          <a:xfrm>
            <a:off x="1063413" y="523669"/>
            <a:ext cx="10058400" cy="1145958"/>
          </a:xfrm>
        </p:spPr>
        <p:txBody>
          <a:bodyPr/>
          <a:lstStyle/>
          <a:p>
            <a:r>
              <a:rPr lang="en-US">
                <a:cs typeface="Calibri Light"/>
              </a:rPr>
              <a:t>Admissions</a:t>
            </a:r>
            <a:endParaRPr lang="en-US"/>
          </a:p>
        </p:txBody>
      </p:sp>
      <p:sp>
        <p:nvSpPr>
          <p:cNvPr id="3" name="Content Placeholder 2">
            <a:extLst>
              <a:ext uri="{FF2B5EF4-FFF2-40B4-BE49-F238E27FC236}">
                <a16:creationId xmlns:a16="http://schemas.microsoft.com/office/drawing/2014/main" id="{05AA99B6-A331-492F-B0E8-05163E8B5921}"/>
              </a:ext>
            </a:extLst>
          </p:cNvPr>
          <p:cNvSpPr>
            <a:spLocks noGrp="1"/>
          </p:cNvSpPr>
          <p:nvPr>
            <p:ph idx="1"/>
          </p:nvPr>
        </p:nvSpPr>
        <p:spPr>
          <a:xfrm>
            <a:off x="1097280" y="1845734"/>
            <a:ext cx="10058400" cy="4218093"/>
          </a:xfrm>
        </p:spPr>
        <p:txBody>
          <a:bodyPr vert="horz" lIns="0" tIns="45720" rIns="0" bIns="45720" rtlCol="0" anchor="t">
            <a:noAutofit/>
          </a:bodyPr>
          <a:lstStyle/>
          <a:p>
            <a:pPr>
              <a:buFont typeface="Arial" panose="020F0502020204030204" pitchFamily="34" charset="0"/>
              <a:buChar char="•"/>
            </a:pPr>
            <a:r>
              <a:rPr lang="en-US" sz="2400">
                <a:solidFill>
                  <a:srgbClr val="D55816"/>
                </a:solidFill>
                <a:cs typeface="Calibri"/>
              </a:rPr>
              <a:t>Receive, review and make decision on Applications for Admission</a:t>
            </a:r>
          </a:p>
          <a:p>
            <a:pPr marL="383540" lvl="1">
              <a:buFont typeface="Arial" panose="020F0502020204030204" pitchFamily="34" charset="0"/>
              <a:buChar char="•"/>
            </a:pPr>
            <a:r>
              <a:rPr lang="en-US" sz="2200">
                <a:cs typeface="Calibri"/>
              </a:rPr>
              <a:t>Determine admit type and documents needed for admission</a:t>
            </a:r>
          </a:p>
          <a:p>
            <a:pPr marL="383540" lvl="1">
              <a:buFont typeface="Arial" panose="020F0502020204030204" pitchFamily="34" charset="0"/>
              <a:buChar char="•"/>
            </a:pPr>
            <a:r>
              <a:rPr lang="en-US" sz="2200">
                <a:cs typeface="Calibri"/>
              </a:rPr>
              <a:t>Determine eligibility for major requested </a:t>
            </a:r>
          </a:p>
          <a:p>
            <a:pPr marL="383540" lvl="1">
              <a:buFont typeface="Arial" panose="020F0502020204030204" pitchFamily="34" charset="0"/>
              <a:buChar char="•"/>
            </a:pPr>
            <a:r>
              <a:rPr lang="en-US" sz="2200">
                <a:cs typeface="Calibri"/>
              </a:rPr>
              <a:t>Evaluate transcripts and standardized test scores for proficiencies</a:t>
            </a:r>
          </a:p>
          <a:p>
            <a:pPr marL="383540" lvl="1">
              <a:buFont typeface="Arial" panose="020F0502020204030204" pitchFamily="34" charset="0"/>
              <a:buChar char="•"/>
            </a:pPr>
            <a:r>
              <a:rPr lang="en-US" sz="2200">
                <a:cs typeface="Calibri"/>
              </a:rPr>
              <a:t>Evaluate citizenship status for enrollment eligibility via immigration guidelines</a:t>
            </a:r>
          </a:p>
          <a:p>
            <a:pPr marL="383540" lvl="1">
              <a:buFont typeface="Arial" panose="020F0502020204030204" pitchFamily="34" charset="0"/>
              <a:buChar char="•"/>
            </a:pPr>
            <a:r>
              <a:rPr lang="en-US" sz="2200">
                <a:cs typeface="Calibri"/>
              </a:rPr>
              <a:t>Evaluate English Proficiency for students for whom English is a second language</a:t>
            </a:r>
          </a:p>
          <a:p>
            <a:pPr marL="383540" lvl="1">
              <a:buFont typeface="Arial" panose="020F0502020204030204" pitchFamily="34" charset="0"/>
              <a:buChar char="•"/>
            </a:pPr>
            <a:r>
              <a:rPr lang="en-US" sz="2200">
                <a:cs typeface="Calibri"/>
              </a:rPr>
              <a:t>Identify duplicate records and resolve consolidation</a:t>
            </a:r>
          </a:p>
          <a:p>
            <a:pPr marL="383540" lvl="1">
              <a:buFont typeface="Arial" panose="020F0502020204030204" pitchFamily="34" charset="0"/>
              <a:buChar char="•"/>
            </a:pPr>
            <a:r>
              <a:rPr lang="en-US" sz="2200">
                <a:cs typeface="Calibri"/>
              </a:rPr>
              <a:t>Scan all documents to digital imaging system</a:t>
            </a:r>
          </a:p>
          <a:p>
            <a:pPr>
              <a:buFont typeface="Arial" panose="020F0502020204030204" pitchFamily="34" charset="0"/>
              <a:buChar char="•"/>
            </a:pPr>
            <a:r>
              <a:rPr lang="en-US" sz="2400">
                <a:solidFill>
                  <a:srgbClr val="D55816"/>
                </a:solidFill>
                <a:cs typeface="Calibri"/>
              </a:rPr>
              <a:t>Communications</a:t>
            </a:r>
          </a:p>
          <a:p>
            <a:pPr marL="383540" lvl="1">
              <a:buFont typeface="Arial" panose="020F0502020204030204" pitchFamily="34" charset="0"/>
              <a:buChar char="•"/>
            </a:pPr>
            <a:r>
              <a:rPr lang="en-US" sz="2200">
                <a:cs typeface="Calibri"/>
              </a:rPr>
              <a:t>Maintain all communications regarding application at all points of status within Slate and via email, phone, etc.</a:t>
            </a:r>
          </a:p>
          <a:p>
            <a:pPr marL="383540" lvl="1">
              <a:buFont typeface="Arial" panose="020F0502020204030204" pitchFamily="34" charset="0"/>
              <a:buChar char="•"/>
            </a:pPr>
            <a:endParaRPr lang="en-US" sz="2200">
              <a:cs typeface="Calibri"/>
            </a:endParaRPr>
          </a:p>
          <a:p>
            <a:pPr marL="383540" lvl="1">
              <a:buFont typeface="Arial" panose="020F0502020204030204" pitchFamily="34" charset="0"/>
              <a:buChar char="•"/>
            </a:pPr>
            <a:endParaRPr lang="en-US" sz="2200">
              <a:cs typeface="Calibri"/>
            </a:endParaRPr>
          </a:p>
          <a:p>
            <a:pPr marL="383540" lvl="1">
              <a:buFont typeface="Arial" panose="020F0502020204030204" pitchFamily="34" charset="0"/>
              <a:buChar char="•"/>
            </a:pPr>
            <a:endParaRPr lang="en-US" sz="2200">
              <a:cs typeface="Calibri"/>
            </a:endParaRPr>
          </a:p>
        </p:txBody>
      </p:sp>
    </p:spTree>
    <p:extLst>
      <p:ext uri="{BB962C8B-B14F-4D97-AF65-F5344CB8AC3E}">
        <p14:creationId xmlns:p14="http://schemas.microsoft.com/office/powerpoint/2010/main" val="397799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2972-A511-4A68-89DF-D4AF22858755}"/>
              </a:ext>
            </a:extLst>
          </p:cNvPr>
          <p:cNvSpPr>
            <a:spLocks noGrp="1"/>
          </p:cNvSpPr>
          <p:nvPr>
            <p:ph type="title"/>
          </p:nvPr>
        </p:nvSpPr>
        <p:spPr>
          <a:xfrm>
            <a:off x="1063413" y="523669"/>
            <a:ext cx="10058400" cy="1145958"/>
          </a:xfrm>
        </p:spPr>
        <p:txBody>
          <a:bodyPr/>
          <a:lstStyle/>
          <a:p>
            <a:r>
              <a:rPr lang="en-US">
                <a:cs typeface="Calibri Light"/>
              </a:rPr>
              <a:t>Admissions</a:t>
            </a:r>
            <a:endParaRPr lang="en-US"/>
          </a:p>
        </p:txBody>
      </p:sp>
      <p:sp>
        <p:nvSpPr>
          <p:cNvPr id="3" name="Content Placeholder 2">
            <a:extLst>
              <a:ext uri="{FF2B5EF4-FFF2-40B4-BE49-F238E27FC236}">
                <a16:creationId xmlns:a16="http://schemas.microsoft.com/office/drawing/2014/main" id="{05AA99B6-A331-492F-B0E8-05163E8B5921}"/>
              </a:ext>
            </a:extLst>
          </p:cNvPr>
          <p:cNvSpPr>
            <a:spLocks noGrp="1"/>
          </p:cNvSpPr>
          <p:nvPr>
            <p:ph idx="1"/>
          </p:nvPr>
        </p:nvSpPr>
        <p:spPr>
          <a:xfrm>
            <a:off x="1097280" y="1710267"/>
            <a:ext cx="10058400" cy="4412826"/>
          </a:xfrm>
        </p:spPr>
        <p:txBody>
          <a:bodyPr vert="horz" lIns="0" tIns="45720" rIns="0" bIns="45720" rtlCol="0" anchor="t">
            <a:noAutofit/>
          </a:bodyPr>
          <a:lstStyle/>
          <a:p>
            <a:pPr>
              <a:buFont typeface="Arial" panose="020F0502020204030204" pitchFamily="34" charset="0"/>
              <a:buChar char="•"/>
            </a:pPr>
            <a:r>
              <a:rPr lang="en-US">
                <a:solidFill>
                  <a:srgbClr val="D55816"/>
                </a:solidFill>
                <a:cs typeface="Calibri"/>
              </a:rPr>
              <a:t>International Student Admission</a:t>
            </a:r>
          </a:p>
          <a:p>
            <a:pPr marL="383540" lvl="1">
              <a:buFont typeface="Arial" panose="020F0502020204030204" pitchFamily="34" charset="0"/>
              <a:buChar char="•"/>
            </a:pPr>
            <a:r>
              <a:rPr lang="en-US">
                <a:cs typeface="Calibri"/>
              </a:rPr>
              <a:t>Determine if student is in good status</a:t>
            </a:r>
          </a:p>
          <a:p>
            <a:pPr marL="383540" lvl="1">
              <a:buFont typeface="Arial" panose="020F0502020204030204" pitchFamily="34" charset="0"/>
              <a:buChar char="•"/>
            </a:pPr>
            <a:r>
              <a:rPr lang="en-US">
                <a:cs typeface="Calibri"/>
              </a:rPr>
              <a:t>Evaluate financial documents and convert to US Dollars</a:t>
            </a:r>
          </a:p>
          <a:p>
            <a:pPr marL="383540" lvl="1">
              <a:buFont typeface="Arial" panose="020F0502020204030204" pitchFamily="34" charset="0"/>
              <a:buChar char="•"/>
            </a:pPr>
            <a:r>
              <a:rPr lang="en-US">
                <a:cs typeface="Calibri"/>
              </a:rPr>
              <a:t>Evaluate citizenship documents</a:t>
            </a:r>
          </a:p>
          <a:p>
            <a:pPr marL="383540" lvl="1">
              <a:buFont typeface="Arial" panose="020F0502020204030204" pitchFamily="34" charset="0"/>
              <a:buChar char="•"/>
            </a:pPr>
            <a:r>
              <a:rPr lang="en-US">
                <a:cs typeface="Calibri"/>
              </a:rPr>
              <a:t>Maintain SEVIS records/Report to DHS/SEVP as needed</a:t>
            </a:r>
          </a:p>
          <a:p>
            <a:pPr marL="383540" lvl="1">
              <a:buFont typeface="Arial" panose="020F0502020204030204" pitchFamily="34" charset="0"/>
              <a:buChar char="•"/>
            </a:pPr>
            <a:r>
              <a:rPr lang="en-US">
                <a:cs typeface="Calibri"/>
              </a:rPr>
              <a:t>Advise on Optional Practical Training (OPT) and how to maintain status</a:t>
            </a:r>
          </a:p>
          <a:p>
            <a:pPr marL="383540" lvl="1">
              <a:buFont typeface="Arial" panose="020F0502020204030204" pitchFamily="34" charset="0"/>
              <a:buChar char="•"/>
            </a:pPr>
            <a:r>
              <a:rPr lang="en-US">
                <a:cs typeface="Calibri"/>
              </a:rPr>
              <a:t>Monitor students throughout semester to ensure they maintain status</a:t>
            </a:r>
          </a:p>
          <a:p>
            <a:pPr>
              <a:buFont typeface="Arial" panose="020F0502020204030204" pitchFamily="34" charset="0"/>
              <a:buChar char="•"/>
            </a:pPr>
            <a:r>
              <a:rPr lang="en-US">
                <a:solidFill>
                  <a:srgbClr val="D55816"/>
                </a:solidFill>
                <a:cs typeface="Calibri"/>
              </a:rPr>
              <a:t>Residency petitions</a:t>
            </a:r>
          </a:p>
          <a:p>
            <a:pPr marL="383540" lvl="1">
              <a:buFont typeface="Arial" panose="020F0502020204030204" pitchFamily="34" charset="0"/>
              <a:buChar char="•"/>
            </a:pPr>
            <a:r>
              <a:rPr lang="en-US">
                <a:cs typeface="Calibri"/>
              </a:rPr>
              <a:t>Collect all documents needed based on State Regent policy &amp; communicate decision</a:t>
            </a:r>
          </a:p>
          <a:p>
            <a:pPr marL="383540" lvl="1">
              <a:buFont typeface="Arial" panose="020F0502020204030204" pitchFamily="34" charset="0"/>
              <a:buChar char="•"/>
            </a:pPr>
            <a:r>
              <a:rPr lang="en-US">
                <a:cs typeface="Calibri"/>
              </a:rPr>
              <a:t>Update record to adjust billing for approved students</a:t>
            </a:r>
          </a:p>
          <a:p>
            <a:pPr>
              <a:buFont typeface="Arial" panose="020F0502020204030204" pitchFamily="34" charset="0"/>
              <a:buChar char="•"/>
            </a:pPr>
            <a:r>
              <a:rPr lang="en-US">
                <a:solidFill>
                  <a:srgbClr val="D55816"/>
                </a:solidFill>
                <a:cs typeface="Calibri"/>
              </a:rPr>
              <a:t>Immediate Reinstatements</a:t>
            </a:r>
          </a:p>
          <a:p>
            <a:pPr>
              <a:buFont typeface="Arial" panose="020F0502020204030204" pitchFamily="34" charset="0"/>
              <a:buChar char="•"/>
            </a:pPr>
            <a:r>
              <a:rPr lang="en-US">
                <a:solidFill>
                  <a:srgbClr val="D55816"/>
                </a:solidFill>
                <a:cs typeface="Calibri"/>
              </a:rPr>
              <a:t>Distribute Student IDs</a:t>
            </a:r>
          </a:p>
          <a:p>
            <a:pPr marL="383540" lvl="1">
              <a:buFont typeface="Arial" panose="020F0502020204030204" pitchFamily="34" charset="0"/>
              <a:buChar char="•"/>
            </a:pPr>
            <a:endParaRPr lang="en-US" sz="2200">
              <a:cs typeface="Calibri"/>
            </a:endParaRPr>
          </a:p>
          <a:p>
            <a:pPr marL="383540" lvl="1">
              <a:buFont typeface="Arial" panose="020F0502020204030204" pitchFamily="34" charset="0"/>
              <a:buChar char="•"/>
            </a:pPr>
            <a:endParaRPr lang="en-US" sz="2200">
              <a:cs typeface="Calibri"/>
            </a:endParaRPr>
          </a:p>
        </p:txBody>
      </p:sp>
    </p:spTree>
    <p:extLst>
      <p:ext uri="{BB962C8B-B14F-4D97-AF65-F5344CB8AC3E}">
        <p14:creationId xmlns:p14="http://schemas.microsoft.com/office/powerpoint/2010/main" val="349325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2972-A511-4A68-89DF-D4AF22858755}"/>
              </a:ext>
            </a:extLst>
          </p:cNvPr>
          <p:cNvSpPr>
            <a:spLocks noGrp="1"/>
          </p:cNvSpPr>
          <p:nvPr>
            <p:ph type="title"/>
          </p:nvPr>
        </p:nvSpPr>
        <p:spPr>
          <a:xfrm>
            <a:off x="1063413" y="523669"/>
            <a:ext cx="10058400" cy="1145958"/>
          </a:xfrm>
        </p:spPr>
        <p:txBody>
          <a:bodyPr/>
          <a:lstStyle/>
          <a:p>
            <a:r>
              <a:rPr lang="en-US">
                <a:cs typeface="Calibri Light"/>
              </a:rPr>
              <a:t>Admissions CRM Specialist</a:t>
            </a:r>
            <a:endParaRPr lang="en-US"/>
          </a:p>
        </p:txBody>
      </p:sp>
      <p:sp>
        <p:nvSpPr>
          <p:cNvPr id="3" name="Content Placeholder 2">
            <a:extLst>
              <a:ext uri="{FF2B5EF4-FFF2-40B4-BE49-F238E27FC236}">
                <a16:creationId xmlns:a16="http://schemas.microsoft.com/office/drawing/2014/main" id="{05AA99B6-A331-492F-B0E8-05163E8B5921}"/>
              </a:ext>
            </a:extLst>
          </p:cNvPr>
          <p:cNvSpPr>
            <a:spLocks noGrp="1"/>
          </p:cNvSpPr>
          <p:nvPr>
            <p:ph idx="1"/>
          </p:nvPr>
        </p:nvSpPr>
        <p:spPr/>
        <p:txBody>
          <a:bodyPr vert="horz" lIns="0" tIns="45720" rIns="0" bIns="45720" rtlCol="0" anchor="t">
            <a:noAutofit/>
          </a:bodyPr>
          <a:lstStyle/>
          <a:p>
            <a:pPr>
              <a:buFont typeface="Arial" panose="020F0502020204030204" pitchFamily="34" charset="0"/>
              <a:buChar char="•"/>
            </a:pPr>
            <a:r>
              <a:rPr lang="en-US" sz="2400">
                <a:cs typeface="Calibri"/>
              </a:rPr>
              <a:t>Maintains all processes in Slate for Recruitment &amp; Admissions</a:t>
            </a:r>
            <a:endParaRPr lang="en-US" sz="2400"/>
          </a:p>
          <a:p>
            <a:pPr>
              <a:buFont typeface="Arial" panose="020F0502020204030204" pitchFamily="34" charset="0"/>
              <a:buChar char="•"/>
            </a:pPr>
            <a:r>
              <a:rPr lang="en-US" sz="2400">
                <a:cs typeface="Calibri"/>
              </a:rPr>
              <a:t>Project management for new initiatives</a:t>
            </a:r>
          </a:p>
          <a:p>
            <a:pPr>
              <a:buFont typeface="Arial" panose="020F0502020204030204" pitchFamily="34" charset="0"/>
              <a:buChar char="•"/>
            </a:pPr>
            <a:r>
              <a:rPr lang="en-US" sz="2400">
                <a:cs typeface="Calibri"/>
              </a:rPr>
              <a:t>Continuous improvement for all processes</a:t>
            </a:r>
          </a:p>
          <a:p>
            <a:pPr>
              <a:buFont typeface="Arial" panose="020F0502020204030204" pitchFamily="34" charset="0"/>
              <a:buChar char="•"/>
            </a:pPr>
            <a:r>
              <a:rPr lang="en-US" sz="2400">
                <a:cs typeface="Calibri"/>
              </a:rPr>
              <a:t>Assists with and builds enrollment outreach campaigns</a:t>
            </a:r>
          </a:p>
          <a:p>
            <a:pPr>
              <a:buFont typeface="Arial" panose="020F0502020204030204" pitchFamily="34" charset="0"/>
              <a:buChar char="•"/>
            </a:pPr>
            <a:r>
              <a:rPr lang="en-US" sz="2400">
                <a:cs typeface="Calibri"/>
              </a:rPr>
              <a:t>Assists and trains other teams who utilize Slate</a:t>
            </a:r>
          </a:p>
          <a:p>
            <a:pPr marL="383540" lvl="1">
              <a:buFont typeface="Arial" panose="020F0502020204030204" pitchFamily="34" charset="0"/>
              <a:buChar char="•"/>
            </a:pPr>
            <a:endParaRPr lang="en-US" sz="2200">
              <a:cs typeface="Calibri"/>
            </a:endParaRPr>
          </a:p>
        </p:txBody>
      </p:sp>
    </p:spTree>
    <p:extLst>
      <p:ext uri="{BB962C8B-B14F-4D97-AF65-F5344CB8AC3E}">
        <p14:creationId xmlns:p14="http://schemas.microsoft.com/office/powerpoint/2010/main" val="3268435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ACADEMIC ADVISEMENT</a:t>
            </a:r>
          </a:p>
        </p:txBody>
      </p:sp>
      <p:sp>
        <p:nvSpPr>
          <p:cNvPr id="3" name="Subtitle 2"/>
          <p:cNvSpPr>
            <a:spLocks noGrp="1"/>
          </p:cNvSpPr>
          <p:nvPr>
            <p:ph type="subTitle" idx="1"/>
          </p:nvPr>
        </p:nvSpPr>
        <p:spPr>
          <a:xfrm>
            <a:off x="1097280" y="4702335"/>
            <a:ext cx="10058400" cy="776755"/>
          </a:xfrm>
        </p:spPr>
        <p:txBody>
          <a:bodyPr vert="horz" lIns="91440" tIns="45720" rIns="91440" bIns="45720" rtlCol="0" anchor="t">
            <a:normAutofit/>
          </a:bodyPr>
          <a:lstStyle/>
          <a:p>
            <a:endParaRPr lang="en-US">
              <a:cs typeface="Calibri Light"/>
            </a:endParaRPr>
          </a:p>
        </p:txBody>
      </p:sp>
    </p:spTree>
    <p:extLst>
      <p:ext uri="{BB962C8B-B14F-4D97-AF65-F5344CB8AC3E}">
        <p14:creationId xmlns:p14="http://schemas.microsoft.com/office/powerpoint/2010/main" val="2485215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323232"/>
      </a:dk2>
      <a:lt2>
        <a:srgbClr val="E5C243"/>
      </a:lt2>
      <a:accent1>
        <a:srgbClr val="000000"/>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TotalTime>
  <Words>1316</Words>
  <Application>Microsoft Office PowerPoint</Application>
  <PresentationFormat>Widescreen</PresentationFormat>
  <Paragraphs>276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Courier New</vt:lpstr>
      <vt:lpstr>Times New Roman</vt:lpstr>
      <vt:lpstr>Retrospect</vt:lpstr>
      <vt:lpstr>RECRUITMENT  &amp; ADMISSIONS</vt:lpstr>
      <vt:lpstr>Recruitment</vt:lpstr>
      <vt:lpstr>Recruitment</vt:lpstr>
      <vt:lpstr>Recruitment</vt:lpstr>
      <vt:lpstr>Admissions</vt:lpstr>
      <vt:lpstr>Admissions</vt:lpstr>
      <vt:lpstr>Admissions</vt:lpstr>
      <vt:lpstr>Admissions CRM Specialist</vt:lpstr>
      <vt:lpstr>ACADEMIC ADVISEMENT</vt:lpstr>
      <vt:lpstr>Academic Advisement at OSU-OKC</vt:lpstr>
      <vt:lpstr>Advisors help students with... </vt:lpstr>
      <vt:lpstr>Advisors help students with... </vt:lpstr>
      <vt:lpstr>Meeting with an Academic Advisor</vt:lpstr>
      <vt:lpstr>Advisement FAQs</vt:lpstr>
      <vt:lpstr>REGISTRAR</vt:lpstr>
      <vt:lpstr>Office of the Registrar</vt:lpstr>
      <vt:lpstr>Registrar Team</vt:lpstr>
      <vt:lpstr>Transcripts</vt:lpstr>
      <vt:lpstr>Enrollment Verifications</vt:lpstr>
      <vt:lpstr>Academic Forgiveness</vt:lpstr>
      <vt:lpstr>Veteran Benefits &amp; Certifications</vt:lpstr>
      <vt:lpstr>Graduation and Degree Conferral</vt:lpstr>
      <vt:lpstr>Academic Schedule</vt:lpstr>
      <vt:lpstr>FERPA</vt:lpstr>
      <vt:lpstr>Registrar Email Addresses</vt:lpstr>
      <vt:lpstr>Common Registrar Links</vt:lpstr>
    </vt:vector>
  </TitlesOfParts>
  <Company>Spears School - 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ADVISEMENT</dc:title>
  <dc:creator>Dick, Krystle</dc:creator>
  <cp:lastModifiedBy>Dick, Krystle</cp:lastModifiedBy>
  <cp:revision>45</cp:revision>
  <cp:lastPrinted>2021-10-22T13:09:13Z</cp:lastPrinted>
  <dcterms:created xsi:type="dcterms:W3CDTF">2021-03-31T15:00:15Z</dcterms:created>
  <dcterms:modified xsi:type="dcterms:W3CDTF">2021-10-22T14:07:54Z</dcterms:modified>
</cp:coreProperties>
</file>